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2"/>
  </p:notesMasterIdLst>
  <p:sldIdLst>
    <p:sldId id="377" r:id="rId2"/>
    <p:sldId id="585" r:id="rId3"/>
    <p:sldId id="257" r:id="rId4"/>
    <p:sldId id="586" r:id="rId5"/>
    <p:sldId id="587" r:id="rId6"/>
    <p:sldId id="564" r:id="rId7"/>
    <p:sldId id="565" r:id="rId8"/>
    <p:sldId id="566" r:id="rId9"/>
    <p:sldId id="577" r:id="rId10"/>
    <p:sldId id="579" r:id="rId11"/>
    <p:sldId id="610" r:id="rId12"/>
    <p:sldId id="578" r:id="rId13"/>
    <p:sldId id="581" r:id="rId14"/>
    <p:sldId id="582" r:id="rId15"/>
    <p:sldId id="583" r:id="rId16"/>
    <p:sldId id="589" r:id="rId17"/>
    <p:sldId id="611" r:id="rId18"/>
    <p:sldId id="612" r:id="rId19"/>
    <p:sldId id="613" r:id="rId20"/>
    <p:sldId id="614" r:id="rId21"/>
    <p:sldId id="615" r:id="rId22"/>
    <p:sldId id="616" r:id="rId23"/>
    <p:sldId id="590" r:id="rId24"/>
    <p:sldId id="639" r:id="rId25"/>
    <p:sldId id="617" r:id="rId26"/>
    <p:sldId id="618" r:id="rId27"/>
    <p:sldId id="619" r:id="rId28"/>
    <p:sldId id="620" r:id="rId29"/>
    <p:sldId id="623" r:id="rId30"/>
    <p:sldId id="624" r:id="rId31"/>
    <p:sldId id="645" r:id="rId32"/>
    <p:sldId id="591" r:id="rId33"/>
    <p:sldId id="625" r:id="rId34"/>
    <p:sldId id="626" r:id="rId35"/>
    <p:sldId id="627" r:id="rId36"/>
    <p:sldId id="628" r:id="rId37"/>
    <p:sldId id="629" r:id="rId38"/>
    <p:sldId id="633" r:id="rId39"/>
    <p:sldId id="635" r:id="rId40"/>
    <p:sldId id="630" r:id="rId41"/>
    <p:sldId id="631" r:id="rId42"/>
    <p:sldId id="634" r:id="rId43"/>
    <p:sldId id="636" r:id="rId44"/>
    <p:sldId id="637" r:id="rId45"/>
    <p:sldId id="638" r:id="rId46"/>
    <p:sldId id="632" r:id="rId47"/>
    <p:sldId id="592" r:id="rId48"/>
    <p:sldId id="640" r:id="rId49"/>
    <p:sldId id="641" r:id="rId50"/>
    <p:sldId id="642" r:id="rId51"/>
    <p:sldId id="643" r:id="rId52"/>
    <p:sldId id="644" r:id="rId53"/>
    <p:sldId id="646" r:id="rId54"/>
    <p:sldId id="647" r:id="rId55"/>
    <p:sldId id="593" r:id="rId56"/>
    <p:sldId id="648" r:id="rId57"/>
    <p:sldId id="649" r:id="rId58"/>
    <p:sldId id="650" r:id="rId59"/>
    <p:sldId id="651" r:id="rId60"/>
    <p:sldId id="652" r:id="rId61"/>
    <p:sldId id="594" r:id="rId62"/>
    <p:sldId id="653" r:id="rId63"/>
    <p:sldId id="654" r:id="rId64"/>
    <p:sldId id="655" r:id="rId65"/>
    <p:sldId id="658" r:id="rId66"/>
    <p:sldId id="657" r:id="rId67"/>
    <p:sldId id="659" r:id="rId68"/>
    <p:sldId id="660" r:id="rId69"/>
    <p:sldId id="661" r:id="rId70"/>
    <p:sldId id="662" r:id="rId71"/>
    <p:sldId id="663" r:id="rId72"/>
    <p:sldId id="665" r:id="rId73"/>
    <p:sldId id="666" r:id="rId74"/>
    <p:sldId id="667" r:id="rId75"/>
    <p:sldId id="668" r:id="rId76"/>
    <p:sldId id="669" r:id="rId77"/>
    <p:sldId id="670" r:id="rId78"/>
    <p:sldId id="671" r:id="rId79"/>
    <p:sldId id="672" r:id="rId80"/>
    <p:sldId id="673" r:id="rId81"/>
    <p:sldId id="596" r:id="rId82"/>
    <p:sldId id="597" r:id="rId83"/>
    <p:sldId id="675" r:id="rId84"/>
    <p:sldId id="676" r:id="rId85"/>
    <p:sldId id="677" r:id="rId86"/>
    <p:sldId id="680" r:id="rId87"/>
    <p:sldId id="678" r:id="rId88"/>
    <p:sldId id="679" r:id="rId89"/>
    <p:sldId id="684" r:id="rId90"/>
    <p:sldId id="681" r:id="rId91"/>
    <p:sldId id="682" r:id="rId92"/>
    <p:sldId id="683" r:id="rId93"/>
    <p:sldId id="685" r:id="rId94"/>
    <p:sldId id="686" r:id="rId95"/>
    <p:sldId id="687" r:id="rId96"/>
    <p:sldId id="688" r:id="rId97"/>
    <p:sldId id="689" r:id="rId98"/>
    <p:sldId id="690" r:id="rId99"/>
    <p:sldId id="691" r:id="rId100"/>
    <p:sldId id="692" r:id="rId101"/>
    <p:sldId id="693" r:id="rId102"/>
    <p:sldId id="694" r:id="rId103"/>
    <p:sldId id="695" r:id="rId104"/>
    <p:sldId id="696" r:id="rId105"/>
    <p:sldId id="697" r:id="rId106"/>
    <p:sldId id="700" r:id="rId107"/>
    <p:sldId id="698" r:id="rId108"/>
    <p:sldId id="701" r:id="rId109"/>
    <p:sldId id="703" r:id="rId110"/>
    <p:sldId id="702" r:id="rId111"/>
    <p:sldId id="598" r:id="rId112"/>
    <p:sldId id="599" r:id="rId113"/>
    <p:sldId id="600" r:id="rId114"/>
    <p:sldId id="601" r:id="rId115"/>
    <p:sldId id="602" r:id="rId116"/>
    <p:sldId id="603" r:id="rId117"/>
    <p:sldId id="604" r:id="rId118"/>
    <p:sldId id="605" r:id="rId119"/>
    <p:sldId id="606" r:id="rId120"/>
    <p:sldId id="607" r:id="rId121"/>
    <p:sldId id="674" r:id="rId122"/>
    <p:sldId id="608" r:id="rId123"/>
    <p:sldId id="609" r:id="rId124"/>
    <p:sldId id="584" r:id="rId125"/>
    <p:sldId id="346" r:id="rId126"/>
    <p:sldId id="267" r:id="rId127"/>
    <p:sldId id="570" r:id="rId128"/>
    <p:sldId id="621" r:id="rId129"/>
    <p:sldId id="622" r:id="rId130"/>
    <p:sldId id="266" r:id="rId1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585"/>
          </p14:sldIdLst>
        </p14:section>
        <p14:section name="I.1. Introduction" id="{2FD0FF71-F5FC-4EB7-B2CB-B31E4CBECD79}">
          <p14:sldIdLst>
            <p14:sldId id="257"/>
            <p14:sldId id="586"/>
            <p14:sldId id="587"/>
          </p14:sldIdLst>
        </p14:section>
        <p14:section name="I.2. Reminders from last week" id="{34DBAD3D-FB2D-4500-942D-85797B92BD30}">
          <p14:sldIdLst>
            <p14:sldId id="564"/>
            <p14:sldId id="565"/>
            <p14:sldId id="566"/>
            <p14:sldId id="577"/>
            <p14:sldId id="579"/>
            <p14:sldId id="610"/>
            <p14:sldId id="578"/>
            <p14:sldId id="581"/>
            <p14:sldId id="582"/>
            <p14:sldId id="583"/>
          </p14:sldIdLst>
        </p14:section>
        <p14:section name="II.1. Symmetries in Neural Networks" id="{B0F9A0AC-357C-4C65-8DEB-0DA75E7E8E57}">
          <p14:sldIdLst>
            <p14:sldId id="589"/>
            <p14:sldId id="611"/>
            <p14:sldId id="612"/>
            <p14:sldId id="613"/>
            <p14:sldId id="614"/>
            <p14:sldId id="615"/>
            <p14:sldId id="616"/>
          </p14:sldIdLst>
        </p14:section>
        <p14:section name="II.2. Common initializers" id="{13877876-3A89-4313-905B-A57957712C4D}">
          <p14:sldIdLst>
            <p14:sldId id="590"/>
            <p14:sldId id="639"/>
            <p14:sldId id="617"/>
            <p14:sldId id="618"/>
            <p14:sldId id="619"/>
            <p14:sldId id="620"/>
          </p14:sldIdLst>
        </p14:section>
        <p14:section name="II.3. The no free lunch theorem - part 1" id="{6DE7D8AF-A573-426E-B495-BFD5AC30439C}">
          <p14:sldIdLst>
            <p14:sldId id="623"/>
            <p14:sldId id="624"/>
            <p14:sldId id="645"/>
          </p14:sldIdLst>
        </p14:section>
        <p14:section name="III.1. The exploding gradient problem" id="{FEC201ED-103E-4039-9DC5-9B1D45D5118B}">
          <p14:sldIdLst>
            <p14:sldId id="591"/>
            <p14:sldId id="625"/>
            <p14:sldId id="626"/>
            <p14:sldId id="627"/>
            <p14:sldId id="628"/>
            <p14:sldId id="629"/>
            <p14:sldId id="633"/>
            <p14:sldId id="635"/>
            <p14:sldId id="630"/>
            <p14:sldId id="631"/>
            <p14:sldId id="634"/>
            <p14:sldId id="636"/>
            <p14:sldId id="637"/>
            <p14:sldId id="638"/>
            <p14:sldId id="632"/>
          </p14:sldIdLst>
        </p14:section>
        <p14:section name="III.2. The vanishing gradient problem" id="{C6CA1955-825C-4D35-89FF-C283DF741F3B}">
          <p14:sldIdLst>
            <p14:sldId id="592"/>
            <p14:sldId id="640"/>
            <p14:sldId id="641"/>
            <p14:sldId id="642"/>
            <p14:sldId id="643"/>
            <p14:sldId id="644"/>
          </p14:sldIdLst>
        </p14:section>
        <p14:section name="IV.1. On the need for non-linearity" id="{DDA9EE0F-0813-42F6-A118-306C8350A7E5}">
          <p14:sldIdLst>
            <p14:sldId id="646"/>
            <p14:sldId id="647"/>
            <p14:sldId id="593"/>
            <p14:sldId id="648"/>
            <p14:sldId id="649"/>
            <p14:sldId id="650"/>
            <p14:sldId id="651"/>
            <p14:sldId id="652"/>
          </p14:sldIdLst>
        </p14:section>
        <p14:section name="IV.2. Effects of using an activation function" id="{739E123E-D1E1-40D0-9E4C-2D5FE9156FCC}">
          <p14:sldIdLst>
            <p14:sldId id="594"/>
            <p14:sldId id="653"/>
            <p14:sldId id="654"/>
            <p14:sldId id="655"/>
            <p14:sldId id="658"/>
            <p14:sldId id="657"/>
            <p14:sldId id="659"/>
            <p14:sldId id="660"/>
            <p14:sldId id="661"/>
            <p14:sldId id="662"/>
            <p14:sldId id="663"/>
            <p14:sldId id="665"/>
            <p14:sldId id="666"/>
            <p14:sldId id="667"/>
          </p14:sldIdLst>
        </p14:section>
        <p14:section name="IV.3. Examples of activation functions" id="{D9A7AA55-D3EC-434F-A372-F9D3C2F6A75B}">
          <p14:sldIdLst>
            <p14:sldId id="668"/>
            <p14:sldId id="669"/>
            <p14:sldId id="670"/>
            <p14:sldId id="671"/>
            <p14:sldId id="672"/>
            <p14:sldId id="673"/>
          </p14:sldIdLst>
        </p14:section>
        <p14:section name="IV.4. The universal approximation theorem" id="{4812B962-AF1F-40A1-83B8-EC595682FB5C}">
          <p14:sldIdLst>
            <p14:sldId id="596"/>
          </p14:sldIdLst>
        </p14:section>
        <p14:section name="V.1. Advanced Optimizers ideas" id="{D1FD8DDA-3499-4B21-9A7F-2DFBD8DDF3F1}">
          <p14:sldIdLst>
            <p14:sldId id="597"/>
            <p14:sldId id="675"/>
            <p14:sldId id="676"/>
            <p14:sldId id="677"/>
            <p14:sldId id="680"/>
            <p14:sldId id="678"/>
            <p14:sldId id="679"/>
            <p14:sldId id="684"/>
            <p14:sldId id="681"/>
            <p14:sldId id="682"/>
            <p14:sldId id="683"/>
            <p14:sldId id="685"/>
            <p14:sldId id="686"/>
            <p14:sldId id="687"/>
            <p14:sldId id="688"/>
            <p14:sldId id="689"/>
            <p14:sldId id="690"/>
            <p14:sldId id="691"/>
            <p14:sldId id="692"/>
            <p14:sldId id="693"/>
            <p14:sldId id="694"/>
            <p14:sldId id="695"/>
            <p14:sldId id="696"/>
            <p14:sldId id="697"/>
            <p14:sldId id="700"/>
            <p14:sldId id="698"/>
            <p14:sldId id="701"/>
            <p14:sldId id="703"/>
            <p14:sldId id="702"/>
          </p14:sldIdLst>
        </p14:section>
        <p14:section name="V.2. AdaGrad" id="{A276D85E-CD2B-4EF8-9DF8-039CFF00C17F}">
          <p14:sldIdLst>
            <p14:sldId id="598"/>
          </p14:sldIdLst>
        </p14:section>
        <p14:section name="V.3. RMSProp" id="{6B40AE8F-D4D3-4B75-9205-E9CFB29AD107}">
          <p14:sldIdLst>
            <p14:sldId id="599"/>
          </p14:sldIdLst>
        </p14:section>
        <p14:section name="V.4. Adam" id="{C4298EF4-7B37-4E26-8585-185F1A5C24D2}">
          <p14:sldIdLst>
            <p14:sldId id="600"/>
          </p14:sldIdLst>
        </p14:section>
        <p14:section name="VI.1. The stochastic gradient descent" id="{A7A584A2-7E3A-46C4-95B9-5291125C5C11}">
          <p14:sldIdLst>
            <p14:sldId id="601"/>
          </p14:sldIdLst>
        </p14:section>
        <p14:section name="VI.2. The mini-batch gradient decent" id="{F48D15CB-3769-460C-8E63-E7A7223594F9}">
          <p14:sldIdLst>
            <p14:sldId id="602"/>
          </p14:sldIdLst>
        </p14:section>
        <p14:section name="VI.3. Combining everything into a great optimizer" id="{2717C971-807E-4CA6-A699-BD23562704DD}">
          <p14:sldIdLst>
            <p14:sldId id="603"/>
          </p14:sldIdLst>
        </p14:section>
        <p14:section name="VI.4. The no free lunch theorem returns" id="{C8F463DA-EF6C-4827-B32C-0FF48F86D4CC}">
          <p14:sldIdLst>
            <p14:sldId id="604"/>
          </p14:sldIdLst>
        </p14:section>
        <p14:section name="VII.1. GP1: Train-test-validation split" id="{3220CC68-F665-4E66-9217-9602DC36D835}">
          <p14:sldIdLst>
            <p14:sldId id="605"/>
          </p14:sldIdLst>
        </p14:section>
        <p14:section name="VII.2. GP2: Early stopping for trainers" id="{2775C146-CC13-4E6F-A885-534CE1C67D76}">
          <p14:sldIdLst>
            <p14:sldId id="606"/>
          </p14:sldIdLst>
        </p14:section>
        <p14:section name="VII.3. GP3: Saver and loader functions" id="{C695EFD3-5A29-4D0A-AB2D-DC41C7A2FB1A}">
          <p14:sldIdLst>
            <p14:sldId id="607"/>
          </p14:sldIdLst>
        </p14:section>
        <p14:section name="VII.4. What is best? More layers or more neurons?" id="{1A92015B-DA55-4FF7-AFBF-2B6C205FA1DA}">
          <p14:sldIdLst>
            <p14:sldId id="674"/>
          </p14:sldIdLst>
        </p14:section>
        <p14:section name="VII.5. More commonly accepted good practices" id="{9DF854B9-B1FF-4998-A2D8-9E9AEA42D2D4}">
          <p14:sldIdLst>
            <p14:sldId id="608"/>
          </p14:sldIdLst>
        </p14:section>
        <p14:section name="VIII. Introducing the homework for this week" id="{8B872E79-DE66-46BD-A1E8-7FCDDC9D4843}">
          <p14:sldIdLst>
            <p14:sldId id="609"/>
          </p14:sldIdLst>
        </p14:section>
        <p14:section name="Conclusion" id="{09807B6E-2B76-45C8-B103-96D5021B68A6}">
          <p14:sldIdLst>
            <p14:sldId id="584"/>
            <p14:sldId id="346"/>
          </p14:sldIdLst>
        </p14:section>
        <p14:section name="References and watchlist" id="{217B8593-1CA5-408D-B198-A5E6ACAB5948}">
          <p14:sldIdLst>
            <p14:sldId id="267"/>
            <p14:sldId id="570"/>
            <p14:sldId id="621"/>
            <p14:sldId id="622"/>
            <p14:sldId id="2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71F4D-2AFD-4838-AD3C-62D890D2AB41}" v="2823" dt="2023-01-28T09:43:04.4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139"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28T09:47:27.013" v="21572" actId="1076"/>
      <pc:docMkLst>
        <pc:docMk/>
      </pc:docMkLst>
      <pc:sldChg chg="modSp mod">
        <pc:chgData name="Matthieu De Mari" userId="dfb708c9-d8dc-439f-9a3b-c772bf4a311c" providerId="ADAL" clId="{1FE71F4D-2AFD-4838-AD3C-62D890D2AB41}" dt="2023-01-26T03:16:13.450" v="476" actId="113"/>
        <pc:sldMkLst>
          <pc:docMk/>
          <pc:sldMk cId="3442501962" sldId="257"/>
        </pc:sldMkLst>
        <pc:spChg chg="mod">
          <ac:chgData name="Matthieu De Mari" userId="dfb708c9-d8dc-439f-9a3b-c772bf4a311c" providerId="ADAL" clId="{1FE71F4D-2AFD-4838-AD3C-62D890D2AB41}" dt="2023-01-26T03:13:52.056" v="4" actId="20577"/>
          <ac:spMkLst>
            <pc:docMk/>
            <pc:sldMk cId="3442501962" sldId="257"/>
            <ac:spMk id="2" creationId="{49D40417-A4D3-4CE8-96E7-708E2439AE7B}"/>
          </ac:spMkLst>
        </pc:spChg>
        <pc:spChg chg="mod">
          <ac:chgData name="Matthieu De Mari" userId="dfb708c9-d8dc-439f-9a3b-c772bf4a311c" providerId="ADAL" clId="{1FE71F4D-2AFD-4838-AD3C-62D890D2AB41}" dt="2023-01-26T03:16:13.450" v="476" actId="113"/>
          <ac:spMkLst>
            <pc:docMk/>
            <pc:sldMk cId="3442501962" sldId="257"/>
            <ac:spMk id="3" creationId="{35995840-A9D9-479A-A34F-EA7DC229D38E}"/>
          </ac:spMkLst>
        </pc:spChg>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pChg chg="mod">
          <ac:chgData name="Matthieu De Mari" userId="dfb708c9-d8dc-439f-9a3b-c772bf4a311c" providerId="ADAL" clId="{1FE71F4D-2AFD-4838-AD3C-62D890D2AB41}" dt="2023-01-26T03:35:07.050" v="2525" actId="20577"/>
          <ac:spMkLst>
            <pc:docMk/>
            <pc:sldMk cId="1893873068" sldId="266"/>
            <ac:spMk id="5" creationId="{7D0CB248-82F3-414A-84E4-14EF63C7FB27}"/>
          </ac:spMkLst>
        </pc:spChg>
      </pc:sldChg>
      <pc:sldChg chg="modSp mod">
        <pc:chgData name="Matthieu De Mari" userId="dfb708c9-d8dc-439f-9a3b-c772bf4a311c" providerId="ADAL" clId="{1FE71F4D-2AFD-4838-AD3C-62D890D2AB41}" dt="2023-01-26T07:14:36.997" v="5152" actId="207"/>
        <pc:sldMkLst>
          <pc:docMk/>
          <pc:sldMk cId="3880949074" sldId="267"/>
        </pc:sldMkLst>
        <pc:spChg chg="mod">
          <ac:chgData name="Matthieu De Mari" userId="dfb708c9-d8dc-439f-9a3b-c772bf4a311c" providerId="ADAL" clId="{1FE71F4D-2AFD-4838-AD3C-62D890D2AB41}" dt="2023-01-26T07:14:36.997" v="5152" actId="207"/>
          <ac:spMkLst>
            <pc:docMk/>
            <pc:sldMk cId="3880949074" sldId="267"/>
            <ac:spMk id="3" creationId="{C71C8DD6-14D1-44DF-9843-EFEDF44E39A2}"/>
          </ac:spMkLst>
        </pc:spChg>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pChg chg="mod">
          <ac:chgData name="Matthieu De Mari" userId="dfb708c9-d8dc-439f-9a3b-c772bf4a311c" providerId="ADAL" clId="{1FE71F4D-2AFD-4838-AD3C-62D890D2AB41}" dt="2023-01-26T03:26:35.216" v="1445" actId="20577"/>
          <ac:spMkLst>
            <pc:docMk/>
            <pc:sldMk cId="1036081419" sldId="346"/>
            <ac:spMk id="2" creationId="{11A08BA8-9DEC-4471-8590-434E8D8BB4A0}"/>
          </ac:spMkLst>
        </pc:spChg>
        <pc:spChg chg="mod">
          <ac:chgData name="Matthieu De Mari" userId="dfb708c9-d8dc-439f-9a3b-c772bf4a311c" providerId="ADAL" clId="{1FE71F4D-2AFD-4838-AD3C-62D890D2AB41}" dt="2023-01-26T03:32:01.106" v="2246" actId="20577"/>
          <ac:spMkLst>
            <pc:docMk/>
            <pc:sldMk cId="1036081419" sldId="346"/>
            <ac:spMk id="3" creationId="{47E3549C-D723-41E6-8478-270ACE043694}"/>
          </ac:spMkLst>
        </pc:spChg>
        <pc:spChg chg="mod">
          <ac:chgData name="Matthieu De Mari" userId="dfb708c9-d8dc-439f-9a3b-c772bf4a311c" providerId="ADAL" clId="{1FE71F4D-2AFD-4838-AD3C-62D890D2AB41}" dt="2023-01-26T03:34:26.546" v="2494" actId="20577"/>
          <ac:spMkLst>
            <pc:docMk/>
            <pc:sldMk cId="1036081419" sldId="346"/>
            <ac:spMk id="4" creationId="{7E420A50-DCDA-4FEF-986F-775F53063E3A}"/>
          </ac:spMkLst>
        </pc:spChg>
      </pc:sldChg>
      <pc:sldChg chg="modSp mod">
        <pc:chgData name="Matthieu De Mari" userId="dfb708c9-d8dc-439f-9a3b-c772bf4a311c" providerId="ADAL" clId="{1FE71F4D-2AFD-4838-AD3C-62D890D2AB41}" dt="2023-01-26T03:35:52.610" v="2647" actId="20577"/>
        <pc:sldMkLst>
          <pc:docMk/>
          <pc:sldMk cId="1040156172" sldId="377"/>
        </pc:sldMkLst>
        <pc:spChg chg="mod">
          <ac:chgData name="Matthieu De Mari" userId="dfb708c9-d8dc-439f-9a3b-c772bf4a311c" providerId="ADAL" clId="{1FE71F4D-2AFD-4838-AD3C-62D890D2AB41}" dt="2023-01-26T03:35:52.610" v="2647" actId="20577"/>
          <ac:spMkLst>
            <pc:docMk/>
            <pc:sldMk cId="1040156172" sldId="377"/>
            <ac:spMk id="2" creationId="{080CEB46-CC16-4D19-8C2C-AEE9471D8168}"/>
          </ac:spMkLst>
        </pc:spChg>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pChg chg="mod">
          <ac:chgData name="Matthieu De Mari" userId="dfb708c9-d8dc-439f-9a3b-c772bf4a311c" providerId="ADAL" clId="{1FE71F4D-2AFD-4838-AD3C-62D890D2AB41}" dt="2023-01-26T03:47:39.790" v="2759" actId="5793"/>
          <ac:spMkLst>
            <pc:docMk/>
            <pc:sldMk cId="3208516839" sldId="564"/>
            <ac:spMk id="2" creationId="{BF44384B-85D2-3792-0E49-F97AF47DA424}"/>
          </ac:spMkLst>
        </pc:spChg>
      </pc:sldChg>
      <pc:sldChg chg="modSp add del mod">
        <pc:chgData name="Matthieu De Mari" userId="dfb708c9-d8dc-439f-9a3b-c772bf4a311c" providerId="ADAL" clId="{1FE71F4D-2AFD-4838-AD3C-62D890D2AB41}" dt="2023-01-26T03:50:51.556" v="2907" actId="20577"/>
        <pc:sldMkLst>
          <pc:docMk/>
          <pc:sldMk cId="2506094589" sldId="565"/>
        </pc:sldMkLst>
        <pc:spChg chg="mod">
          <ac:chgData name="Matthieu De Mari" userId="dfb708c9-d8dc-439f-9a3b-c772bf4a311c" providerId="ADAL" clId="{1FE71F4D-2AFD-4838-AD3C-62D890D2AB41}" dt="2023-01-26T03:50:51.556" v="2907" actId="20577"/>
          <ac:spMkLst>
            <pc:docMk/>
            <pc:sldMk cId="2506094589" sldId="565"/>
            <ac:spMk id="7" creationId="{351BBB68-C97A-F968-8AD2-DE508BF2C073}"/>
          </ac:spMkLst>
        </pc:spChg>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pChg chg="mod">
          <ac:chgData name="Matthieu De Mari" userId="dfb708c9-d8dc-439f-9a3b-c772bf4a311c" providerId="ADAL" clId="{1FE71F4D-2AFD-4838-AD3C-62D890D2AB41}" dt="2023-01-26T07:08:28.734" v="4894" actId="27636"/>
          <ac:spMkLst>
            <pc:docMk/>
            <pc:sldMk cId="548617228" sldId="570"/>
            <ac:spMk id="3" creationId="{E475B357-0886-EDDA-5F55-77F580FB4D9B}"/>
          </ac:spMkLst>
        </pc:spChg>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pChg chg="mod">
          <ac:chgData name="Matthieu De Mari" userId="dfb708c9-d8dc-439f-9a3b-c772bf4a311c" providerId="ADAL" clId="{1FE71F4D-2AFD-4838-AD3C-62D890D2AB41}" dt="2023-01-26T03:51:54.981" v="3008" actId="14100"/>
          <ac:spMkLst>
            <pc:docMk/>
            <pc:sldMk cId="1620224169" sldId="577"/>
            <ac:spMk id="8" creationId="{56F73953-A2CE-A62E-D071-2A65983D9173}"/>
          </ac:spMkLst>
        </pc:spChg>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pChg chg="mod">
          <ac:chgData name="Matthieu De Mari" userId="dfb708c9-d8dc-439f-9a3b-c772bf4a311c" providerId="ADAL" clId="{1FE71F4D-2AFD-4838-AD3C-62D890D2AB41}" dt="2023-01-26T03:51:52.153" v="3007" actId="14100"/>
          <ac:spMkLst>
            <pc:docMk/>
            <pc:sldMk cId="3045576156" sldId="579"/>
            <ac:spMk id="8" creationId="{56F73953-A2CE-A62E-D071-2A65983D9173}"/>
          </ac:spMkLst>
        </pc:spChg>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pChg chg="mod">
          <ac:chgData name="Matthieu De Mari" userId="dfb708c9-d8dc-439f-9a3b-c772bf4a311c" providerId="ADAL" clId="{1FE71F4D-2AFD-4838-AD3C-62D890D2AB41}" dt="2023-01-26T03:52:22.995" v="3014" actId="14100"/>
          <ac:spMkLst>
            <pc:docMk/>
            <pc:sldMk cId="2761289253" sldId="583"/>
            <ac:spMk id="2" creationId="{414B51D0-3157-BB55-3D73-2FB657EE111C}"/>
          </ac:spMkLst>
        </pc:spChg>
      </pc:sldChg>
      <pc:sldChg chg="modSp mod">
        <pc:chgData name="Matthieu De Mari" userId="dfb708c9-d8dc-439f-9a3b-c772bf4a311c" providerId="ADAL" clId="{1FE71F4D-2AFD-4838-AD3C-62D890D2AB41}" dt="2023-01-26T03:31:04.743" v="2051" actId="20577"/>
        <pc:sldMkLst>
          <pc:docMk/>
          <pc:sldMk cId="4234745274" sldId="584"/>
        </pc:sldMkLst>
        <pc:spChg chg="mod">
          <ac:chgData name="Matthieu De Mari" userId="dfb708c9-d8dc-439f-9a3b-c772bf4a311c" providerId="ADAL" clId="{1FE71F4D-2AFD-4838-AD3C-62D890D2AB41}" dt="2023-01-26T03:26:32.157" v="1441" actId="20577"/>
          <ac:spMkLst>
            <pc:docMk/>
            <pc:sldMk cId="4234745274" sldId="584"/>
            <ac:spMk id="2" creationId="{11A08BA8-9DEC-4471-8590-434E8D8BB4A0}"/>
          </ac:spMkLst>
        </pc:spChg>
        <pc:spChg chg="mod">
          <ac:chgData name="Matthieu De Mari" userId="dfb708c9-d8dc-439f-9a3b-c772bf4a311c" providerId="ADAL" clId="{1FE71F4D-2AFD-4838-AD3C-62D890D2AB41}" dt="2023-01-26T03:28:57.823" v="1810" actId="20577"/>
          <ac:spMkLst>
            <pc:docMk/>
            <pc:sldMk cId="4234745274" sldId="584"/>
            <ac:spMk id="3" creationId="{47E3549C-D723-41E6-8478-270ACE043694}"/>
          </ac:spMkLst>
        </pc:spChg>
        <pc:spChg chg="mod">
          <ac:chgData name="Matthieu De Mari" userId="dfb708c9-d8dc-439f-9a3b-c772bf4a311c" providerId="ADAL" clId="{1FE71F4D-2AFD-4838-AD3C-62D890D2AB41}" dt="2023-01-26T03:31:04.743" v="2051" actId="20577"/>
          <ac:spMkLst>
            <pc:docMk/>
            <pc:sldMk cId="4234745274" sldId="584"/>
            <ac:spMk id="4" creationId="{7E420A50-DCDA-4FEF-986F-775F53063E3A}"/>
          </ac:spMkLst>
        </pc:spChg>
      </pc:sldChg>
      <pc:sldChg chg="new">
        <pc:chgData name="Matthieu De Mari" userId="dfb708c9-d8dc-439f-9a3b-c772bf4a311c" providerId="ADAL" clId="{1FE71F4D-2AFD-4838-AD3C-62D890D2AB41}" dt="2023-01-26T03:13:48.361" v="1" actId="680"/>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pChg chg="mod">
          <ac:chgData name="Matthieu De Mari" userId="dfb708c9-d8dc-439f-9a3b-c772bf4a311c" providerId="ADAL" clId="{1FE71F4D-2AFD-4838-AD3C-62D890D2AB41}" dt="2023-01-26T03:19:12.482" v="1025" actId="113"/>
          <ac:spMkLst>
            <pc:docMk/>
            <pc:sldMk cId="29040365" sldId="586"/>
            <ac:spMk id="3" creationId="{35995840-A9D9-479A-A34F-EA7DC229D38E}"/>
          </ac:spMkLst>
        </pc:spChg>
      </pc:sldChg>
      <pc:sldChg chg="modSp add mod">
        <pc:chgData name="Matthieu De Mari" userId="dfb708c9-d8dc-439f-9a3b-c772bf4a311c" providerId="ADAL" clId="{1FE71F4D-2AFD-4838-AD3C-62D890D2AB41}" dt="2023-01-26T03:27:59.683" v="1663" actId="113"/>
        <pc:sldMkLst>
          <pc:docMk/>
          <pc:sldMk cId="4096717383" sldId="587"/>
        </pc:sldMkLst>
        <pc:spChg chg="mod">
          <ac:chgData name="Matthieu De Mari" userId="dfb708c9-d8dc-439f-9a3b-c772bf4a311c" providerId="ADAL" clId="{1FE71F4D-2AFD-4838-AD3C-62D890D2AB41}" dt="2023-01-26T03:27:59.683" v="1663" actId="113"/>
          <ac:spMkLst>
            <pc:docMk/>
            <pc:sldMk cId="4096717383" sldId="587"/>
            <ac:spMk id="3" creationId="{35995840-A9D9-479A-A34F-EA7DC229D38E}"/>
          </ac:spMkLst>
        </pc:spChg>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pChg chg="del mod ord">
          <ac:chgData name="Matthieu De Mari" userId="dfb708c9-d8dc-439f-9a3b-c772bf4a311c" providerId="ADAL" clId="{1FE71F4D-2AFD-4838-AD3C-62D890D2AB41}" dt="2023-01-26T06:32:33.412" v="3015" actId="700"/>
          <ac:spMkLst>
            <pc:docMk/>
            <pc:sldMk cId="2517159219" sldId="589"/>
            <ac:spMk id="2" creationId="{B908A623-7161-470C-61D4-FE64AFF88491}"/>
          </ac:spMkLst>
        </pc:spChg>
        <pc:spChg chg="del mod ord">
          <ac:chgData name="Matthieu De Mari" userId="dfb708c9-d8dc-439f-9a3b-c772bf4a311c" providerId="ADAL" clId="{1FE71F4D-2AFD-4838-AD3C-62D890D2AB41}" dt="2023-01-26T06:32:33.412" v="3015" actId="700"/>
          <ac:spMkLst>
            <pc:docMk/>
            <pc:sldMk cId="2517159219" sldId="589"/>
            <ac:spMk id="3" creationId="{542AAAB8-24CC-4F6B-697B-D5664642D199}"/>
          </ac:spMkLst>
        </pc:spChg>
        <pc:spChg chg="add mod ord">
          <ac:chgData name="Matthieu De Mari" userId="dfb708c9-d8dc-439f-9a3b-c772bf4a311c" providerId="ADAL" clId="{1FE71F4D-2AFD-4838-AD3C-62D890D2AB41}" dt="2023-01-26T06:32:47.365" v="3035" actId="20577"/>
          <ac:spMkLst>
            <pc:docMk/>
            <pc:sldMk cId="2517159219" sldId="589"/>
            <ac:spMk id="4" creationId="{36318DF3-8281-ACB4-87A0-032835C40CB4}"/>
          </ac:spMkLst>
        </pc:spChg>
        <pc:spChg chg="add mod ord">
          <ac:chgData name="Matthieu De Mari" userId="dfb708c9-d8dc-439f-9a3b-c772bf4a311c" providerId="ADAL" clId="{1FE71F4D-2AFD-4838-AD3C-62D890D2AB41}" dt="2023-01-26T06:35:57.660" v="3350" actId="113"/>
          <ac:spMkLst>
            <pc:docMk/>
            <pc:sldMk cId="2517159219" sldId="589"/>
            <ac:spMk id="5" creationId="{907B618C-56C3-627D-97E6-AC5AB6A248D3}"/>
          </ac:spMkLst>
        </pc:spChg>
        <pc:spChg chg="add del mod ord">
          <ac:chgData name="Matthieu De Mari" userId="dfb708c9-d8dc-439f-9a3b-c772bf4a311c" providerId="ADAL" clId="{1FE71F4D-2AFD-4838-AD3C-62D890D2AB41}" dt="2023-01-26T06:32:50.199" v="3036" actId="478"/>
          <ac:spMkLst>
            <pc:docMk/>
            <pc:sldMk cId="2517159219" sldId="589"/>
            <ac:spMk id="6" creationId="{1A7D0F5F-5E82-0FEF-1D6D-490DF1003874}"/>
          </ac:spMkLst>
        </pc:spChg>
        <pc:picChg chg="add mod modCrop">
          <ac:chgData name="Matthieu De Mari" userId="dfb708c9-d8dc-439f-9a3b-c772bf4a311c" providerId="ADAL" clId="{1FE71F4D-2AFD-4838-AD3C-62D890D2AB41}" dt="2023-01-26T06:33:02.103" v="3040" actId="732"/>
          <ac:picMkLst>
            <pc:docMk/>
            <pc:sldMk cId="2517159219" sldId="589"/>
            <ac:picMk id="8" creationId="{D85C205C-5C41-45D2-D37B-3AA50CDCD071}"/>
          </ac:picMkLst>
        </pc:picChg>
        <pc:picChg chg="add mod">
          <ac:chgData name="Matthieu De Mari" userId="dfb708c9-d8dc-439f-9a3b-c772bf4a311c" providerId="ADAL" clId="{1FE71F4D-2AFD-4838-AD3C-62D890D2AB41}" dt="2023-01-26T06:33:26.332" v="3042" actId="1076"/>
          <ac:picMkLst>
            <pc:docMk/>
            <pc:sldMk cId="2517159219" sldId="589"/>
            <ac:picMk id="10" creationId="{F27CBDBD-8075-188E-4999-8ABE9C5EAEBD}"/>
          </ac:picMkLst>
        </pc:picChg>
        <pc:picChg chg="add del">
          <ac:chgData name="Matthieu De Mari" userId="dfb708c9-d8dc-439f-9a3b-c772bf4a311c" providerId="ADAL" clId="{1FE71F4D-2AFD-4838-AD3C-62D890D2AB41}" dt="2023-01-26T06:35:56.180" v="3349" actId="22"/>
          <ac:picMkLst>
            <pc:docMk/>
            <pc:sldMk cId="2517159219" sldId="589"/>
            <ac:picMk id="12" creationId="{3BF09AF5-5AE9-C0F2-05B8-219EC5288960}"/>
          </ac:picMkLst>
        </pc:picChg>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pChg chg="del mod ord">
          <ac:chgData name="Matthieu De Mari" userId="dfb708c9-d8dc-439f-9a3b-c772bf4a311c" providerId="ADAL" clId="{1FE71F4D-2AFD-4838-AD3C-62D890D2AB41}" dt="2023-01-26T06:51:54.427" v="4239" actId="700"/>
          <ac:spMkLst>
            <pc:docMk/>
            <pc:sldMk cId="4137211541" sldId="590"/>
            <ac:spMk id="2" creationId="{98E9EAA4-FC65-513A-91E3-E3EB4BBF92B1}"/>
          </ac:spMkLst>
        </pc:spChg>
        <pc:spChg chg="del mod ord">
          <ac:chgData name="Matthieu De Mari" userId="dfb708c9-d8dc-439f-9a3b-c772bf4a311c" providerId="ADAL" clId="{1FE71F4D-2AFD-4838-AD3C-62D890D2AB41}" dt="2023-01-26T06:51:54.427" v="4239" actId="700"/>
          <ac:spMkLst>
            <pc:docMk/>
            <pc:sldMk cId="4137211541" sldId="590"/>
            <ac:spMk id="3" creationId="{472FB4B0-F40B-2F3D-9884-34B617E358AF}"/>
          </ac:spMkLst>
        </pc:spChg>
        <pc:spChg chg="add mod ord">
          <ac:chgData name="Matthieu De Mari" userId="dfb708c9-d8dc-439f-9a3b-c772bf4a311c" providerId="ADAL" clId="{1FE71F4D-2AFD-4838-AD3C-62D890D2AB41}" dt="2023-01-26T06:57:32.861" v="4485" actId="700"/>
          <ac:spMkLst>
            <pc:docMk/>
            <pc:sldMk cId="4137211541" sldId="590"/>
            <ac:spMk id="4" creationId="{01810534-81B5-CA2F-921A-3DA24316B131}"/>
          </ac:spMkLst>
        </pc:spChg>
        <pc:spChg chg="add mod ord">
          <ac:chgData name="Matthieu De Mari" userId="dfb708c9-d8dc-439f-9a3b-c772bf4a311c" providerId="ADAL" clId="{1FE71F4D-2AFD-4838-AD3C-62D890D2AB41}" dt="2023-01-26T06:57:32.861" v="4485" actId="700"/>
          <ac:spMkLst>
            <pc:docMk/>
            <pc:sldMk cId="4137211541" sldId="590"/>
            <ac:spMk id="5" creationId="{0A7B0056-41D4-B489-229E-8C898A3A5904}"/>
          </ac:spMkLst>
        </pc:spChg>
        <pc:spChg chg="add del mod ord">
          <ac:chgData name="Matthieu De Mari" userId="dfb708c9-d8dc-439f-9a3b-c772bf4a311c" providerId="ADAL" clId="{1FE71F4D-2AFD-4838-AD3C-62D890D2AB41}" dt="2023-01-26T06:55:19.445" v="4405" actId="478"/>
          <ac:spMkLst>
            <pc:docMk/>
            <pc:sldMk cId="4137211541" sldId="590"/>
            <ac:spMk id="6" creationId="{0B47A0BD-3A76-E101-A384-82A9076395D1}"/>
          </ac:spMkLst>
        </pc:spChg>
        <pc:picChg chg="add mod">
          <ac:chgData name="Matthieu De Mari" userId="dfb708c9-d8dc-439f-9a3b-c772bf4a311c" providerId="ADAL" clId="{1FE71F4D-2AFD-4838-AD3C-62D890D2AB41}" dt="2023-01-26T06:57:39.846" v="4488" actId="1076"/>
          <ac:picMkLst>
            <pc:docMk/>
            <pc:sldMk cId="4137211541" sldId="590"/>
            <ac:picMk id="8" creationId="{63535244-B67A-4495-60F1-122BECDBD2A9}"/>
          </ac:picMkLst>
        </pc:picChg>
      </pc:sldChg>
      <pc:sldChg chg="addSp modSp new mod">
        <pc:chgData name="Matthieu De Mari" userId="dfb708c9-d8dc-439f-9a3b-c772bf4a311c" providerId="ADAL" clId="{1FE71F4D-2AFD-4838-AD3C-62D890D2AB41}" dt="2023-01-26T09:06:47.684" v="11137" actId="20577"/>
        <pc:sldMkLst>
          <pc:docMk/>
          <pc:sldMk cId="2947484205" sldId="591"/>
        </pc:sldMkLst>
        <pc:spChg chg="mod">
          <ac:chgData name="Matthieu De Mari" userId="dfb708c9-d8dc-439f-9a3b-c772bf4a311c" providerId="ADAL" clId="{1FE71F4D-2AFD-4838-AD3C-62D890D2AB41}" dt="2023-01-26T08:02:03.781" v="6850" actId="20577"/>
          <ac:spMkLst>
            <pc:docMk/>
            <pc:sldMk cId="2947484205" sldId="591"/>
            <ac:spMk id="2" creationId="{8E6CFB85-890C-CF06-4293-6A59483322FC}"/>
          </ac:spMkLst>
        </pc:spChg>
        <pc:spChg chg="mod">
          <ac:chgData name="Matthieu De Mari" userId="dfb708c9-d8dc-439f-9a3b-c772bf4a311c" providerId="ADAL" clId="{1FE71F4D-2AFD-4838-AD3C-62D890D2AB41}" dt="2023-01-26T09:06:47.684" v="11137" actId="20577"/>
          <ac:spMkLst>
            <pc:docMk/>
            <pc:sldMk cId="2947484205" sldId="591"/>
            <ac:spMk id="3" creationId="{039E8209-3BE5-7E9D-E54E-A7C1CF1222EE}"/>
          </ac:spMkLst>
        </pc:spChg>
        <pc:picChg chg="add mod">
          <ac:chgData name="Matthieu De Mari" userId="dfb708c9-d8dc-439f-9a3b-c772bf4a311c" providerId="ADAL" clId="{1FE71F4D-2AFD-4838-AD3C-62D890D2AB41}" dt="2023-01-26T08:03:20.009" v="6963" actId="1076"/>
          <ac:picMkLst>
            <pc:docMk/>
            <pc:sldMk cId="2947484205" sldId="591"/>
            <ac:picMk id="5" creationId="{CCD3D63F-B09C-5C9E-28E2-AE99CA93D4A0}"/>
          </ac:picMkLst>
        </pc:picChg>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pChg chg="mod ord">
          <ac:chgData name="Matthieu De Mari" userId="dfb708c9-d8dc-439f-9a3b-c772bf4a311c" providerId="ADAL" clId="{1FE71F4D-2AFD-4838-AD3C-62D890D2AB41}" dt="2023-01-26T09:18:46.175" v="11475" actId="700"/>
          <ac:spMkLst>
            <pc:docMk/>
            <pc:sldMk cId="2018312753" sldId="592"/>
            <ac:spMk id="2" creationId="{46F24B85-321C-C043-144F-9003D6454D8D}"/>
          </ac:spMkLst>
        </pc:spChg>
        <pc:spChg chg="mod ord">
          <ac:chgData name="Matthieu De Mari" userId="dfb708c9-d8dc-439f-9a3b-c772bf4a311c" providerId="ADAL" clId="{1FE71F4D-2AFD-4838-AD3C-62D890D2AB41}" dt="2023-01-26T09:19:32.041" v="11568" actId="113"/>
          <ac:spMkLst>
            <pc:docMk/>
            <pc:sldMk cId="2018312753" sldId="592"/>
            <ac:spMk id="3" creationId="{0C7F979C-AEBF-F963-1805-2F20FEB2C27D}"/>
          </ac:spMkLst>
        </pc:spChg>
        <pc:spChg chg="add mod ord">
          <ac:chgData name="Matthieu De Mari" userId="dfb708c9-d8dc-439f-9a3b-c772bf4a311c" providerId="ADAL" clId="{1FE71F4D-2AFD-4838-AD3C-62D890D2AB41}" dt="2023-01-26T09:19:19.055" v="11533" actId="27636"/>
          <ac:spMkLst>
            <pc:docMk/>
            <pc:sldMk cId="2018312753" sldId="592"/>
            <ac:spMk id="4" creationId="{7A283418-1560-E38F-C757-C4670DC4105D}"/>
          </ac:spMkLst>
        </pc:spChg>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pChg chg="mod ord">
          <ac:chgData name="Matthieu De Mari" userId="dfb708c9-d8dc-439f-9a3b-c772bf4a311c" providerId="ADAL" clId="{1FE71F4D-2AFD-4838-AD3C-62D890D2AB41}" dt="2023-01-26T09:29:47.517" v="11993" actId="700"/>
          <ac:spMkLst>
            <pc:docMk/>
            <pc:sldMk cId="3262392835" sldId="593"/>
            <ac:spMk id="2" creationId="{C6EDB95A-6F54-1C8E-C7BF-34F5ECB6A00A}"/>
          </ac:spMkLst>
        </pc:spChg>
        <pc:spChg chg="del mod ord">
          <ac:chgData name="Matthieu De Mari" userId="dfb708c9-d8dc-439f-9a3b-c772bf4a311c" providerId="ADAL" clId="{1FE71F4D-2AFD-4838-AD3C-62D890D2AB41}" dt="2023-01-26T09:29:47.517" v="11993" actId="700"/>
          <ac:spMkLst>
            <pc:docMk/>
            <pc:sldMk cId="3262392835" sldId="593"/>
            <ac:spMk id="3" creationId="{B7526239-C631-7A14-B420-A8A6BFFCF1AB}"/>
          </ac:spMkLst>
        </pc:spChg>
        <pc:spChg chg="add mod ord">
          <ac:chgData name="Matthieu De Mari" userId="dfb708c9-d8dc-439f-9a3b-c772bf4a311c" providerId="ADAL" clId="{1FE71F4D-2AFD-4838-AD3C-62D890D2AB41}" dt="2023-01-26T09:31:05.979" v="12184" actId="5793"/>
          <ac:spMkLst>
            <pc:docMk/>
            <pc:sldMk cId="3262392835" sldId="593"/>
            <ac:spMk id="4" creationId="{0A6D0783-241D-0B11-03E2-9F4FF3BEE947}"/>
          </ac:spMkLst>
        </pc:spChg>
        <pc:spChg chg="add del mod ord">
          <ac:chgData name="Matthieu De Mari" userId="dfb708c9-d8dc-439f-9a3b-c772bf4a311c" providerId="ADAL" clId="{1FE71F4D-2AFD-4838-AD3C-62D890D2AB41}" dt="2023-01-26T09:29:50.062" v="11994" actId="478"/>
          <ac:spMkLst>
            <pc:docMk/>
            <pc:sldMk cId="3262392835" sldId="593"/>
            <ac:spMk id="5" creationId="{FE783408-4CE4-7B70-FB81-5432FF13B384}"/>
          </ac:spMkLst>
        </pc:spChg>
        <pc:picChg chg="add mod">
          <ac:chgData name="Matthieu De Mari" userId="dfb708c9-d8dc-439f-9a3b-c772bf4a311c" providerId="ADAL" clId="{1FE71F4D-2AFD-4838-AD3C-62D890D2AB41}" dt="2023-01-26T09:29:54.215" v="11996" actId="1076"/>
          <ac:picMkLst>
            <pc:docMk/>
            <pc:sldMk cId="3262392835" sldId="593"/>
            <ac:picMk id="7" creationId="{7FF8A9BC-A4CE-B0E5-4FD0-48E6842E254C}"/>
          </ac:picMkLst>
        </pc:picChg>
        <pc:picChg chg="add mod">
          <ac:chgData name="Matthieu De Mari" userId="dfb708c9-d8dc-439f-9a3b-c772bf4a311c" providerId="ADAL" clId="{1FE71F4D-2AFD-4838-AD3C-62D890D2AB41}" dt="2023-01-26T09:36:26.401" v="12558" actId="14100"/>
          <ac:picMkLst>
            <pc:docMk/>
            <pc:sldMk cId="3262392835" sldId="593"/>
            <ac:picMk id="8" creationId="{7BC15D68-90DE-4BF0-C975-D7AEA6F616EB}"/>
          </ac:picMkLst>
        </pc:picChg>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pChg chg="mod ord">
          <ac:chgData name="Matthieu De Mari" userId="dfb708c9-d8dc-439f-9a3b-c772bf4a311c" providerId="ADAL" clId="{1FE71F4D-2AFD-4838-AD3C-62D890D2AB41}" dt="2023-01-26T09:51:00.841" v="13531" actId="700"/>
          <ac:spMkLst>
            <pc:docMk/>
            <pc:sldMk cId="763709586" sldId="594"/>
            <ac:spMk id="2" creationId="{8D7CF09B-6A00-AE71-9A1F-BC7A1C98BFA3}"/>
          </ac:spMkLst>
        </pc:spChg>
        <pc:spChg chg="del mod ord">
          <ac:chgData name="Matthieu De Mari" userId="dfb708c9-d8dc-439f-9a3b-c772bf4a311c" providerId="ADAL" clId="{1FE71F4D-2AFD-4838-AD3C-62D890D2AB41}" dt="2023-01-26T09:51:00.841" v="13531" actId="700"/>
          <ac:spMkLst>
            <pc:docMk/>
            <pc:sldMk cId="763709586" sldId="594"/>
            <ac:spMk id="3" creationId="{AC357E79-CC29-85E7-B39D-6E30B7213CBC}"/>
          </ac:spMkLst>
        </pc:spChg>
        <pc:spChg chg="add mod ord">
          <ac:chgData name="Matthieu De Mari" userId="dfb708c9-d8dc-439f-9a3b-c772bf4a311c" providerId="ADAL" clId="{1FE71F4D-2AFD-4838-AD3C-62D890D2AB41}" dt="2023-01-26T09:56:35.432" v="13962" actId="113"/>
          <ac:spMkLst>
            <pc:docMk/>
            <pc:sldMk cId="763709586" sldId="594"/>
            <ac:spMk id="4" creationId="{B0FDD59A-9328-B341-218D-76A654E93F04}"/>
          </ac:spMkLst>
        </pc:spChg>
        <pc:spChg chg="add del mod ord">
          <ac:chgData name="Matthieu De Mari" userId="dfb708c9-d8dc-439f-9a3b-c772bf4a311c" providerId="ADAL" clId="{1FE71F4D-2AFD-4838-AD3C-62D890D2AB41}" dt="2023-01-26T09:51:51.583" v="13606" actId="478"/>
          <ac:spMkLst>
            <pc:docMk/>
            <pc:sldMk cId="763709586" sldId="594"/>
            <ac:spMk id="5" creationId="{E684D941-0C18-5023-3C37-93F5F12B8CF7}"/>
          </ac:spMkLst>
        </pc:spChg>
        <pc:spChg chg="add mod">
          <ac:chgData name="Matthieu De Mari" userId="dfb708c9-d8dc-439f-9a3b-c772bf4a311c" providerId="ADAL" clId="{1FE71F4D-2AFD-4838-AD3C-62D890D2AB41}" dt="2023-01-26T09:54:23.485" v="13722" actId="693"/>
          <ac:spMkLst>
            <pc:docMk/>
            <pc:sldMk cId="763709586" sldId="594"/>
            <ac:spMk id="7" creationId="{5E3A86E2-23E3-E2C8-62E1-C1F638E3D248}"/>
          </ac:spMkLst>
        </pc:spChg>
        <pc:spChg chg="add mod">
          <ac:chgData name="Matthieu De Mari" userId="dfb708c9-d8dc-439f-9a3b-c772bf4a311c" providerId="ADAL" clId="{1FE71F4D-2AFD-4838-AD3C-62D890D2AB41}" dt="2023-01-26T09:55:09.399" v="13809" actId="14100"/>
          <ac:spMkLst>
            <pc:docMk/>
            <pc:sldMk cId="763709586" sldId="594"/>
            <ac:spMk id="8" creationId="{FDD82B0F-F49C-1DDC-F409-9379DAAAEF47}"/>
          </ac:spMkLst>
        </pc:spChg>
        <pc:graphicFrameChg chg="add mod modGraphic">
          <ac:chgData name="Matthieu De Mari" userId="dfb708c9-d8dc-439f-9a3b-c772bf4a311c" providerId="ADAL" clId="{1FE71F4D-2AFD-4838-AD3C-62D890D2AB41}" dt="2023-01-26T09:55:53.235" v="13850" actId="20577"/>
          <ac:graphicFrameMkLst>
            <pc:docMk/>
            <pc:sldMk cId="763709586" sldId="594"/>
            <ac:graphicFrameMk id="6" creationId="{4078484C-D331-C08C-24DF-BE42BAC0C241}"/>
          </ac:graphicFrameMkLst>
        </pc:graphicFrameChg>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pChg chg="del mod ord">
          <ac:chgData name="Matthieu De Mari" userId="dfb708c9-d8dc-439f-9a3b-c772bf4a311c" providerId="ADAL" clId="{1FE71F4D-2AFD-4838-AD3C-62D890D2AB41}" dt="2023-01-27T06:10:11.934" v="16239" actId="700"/>
          <ac:spMkLst>
            <pc:docMk/>
            <pc:sldMk cId="3326687710" sldId="595"/>
            <ac:spMk id="2" creationId="{A0C35D7F-8055-34BB-B5EC-974BC1BE05BB}"/>
          </ac:spMkLst>
        </pc:spChg>
        <pc:spChg chg="del mod ord">
          <ac:chgData name="Matthieu De Mari" userId="dfb708c9-d8dc-439f-9a3b-c772bf4a311c" providerId="ADAL" clId="{1FE71F4D-2AFD-4838-AD3C-62D890D2AB41}" dt="2023-01-27T06:10:11.934" v="16239" actId="700"/>
          <ac:spMkLst>
            <pc:docMk/>
            <pc:sldMk cId="3326687710" sldId="595"/>
            <ac:spMk id="3" creationId="{B27A0191-6820-1844-9A43-7831ECB527CC}"/>
          </ac:spMkLst>
        </pc:spChg>
        <pc:spChg chg="add mod ord">
          <ac:chgData name="Matthieu De Mari" userId="dfb708c9-d8dc-439f-9a3b-c772bf4a311c" providerId="ADAL" clId="{1FE71F4D-2AFD-4838-AD3C-62D890D2AB41}" dt="2023-01-27T06:10:21.488" v="16272" actId="113"/>
          <ac:spMkLst>
            <pc:docMk/>
            <pc:sldMk cId="3326687710" sldId="595"/>
            <ac:spMk id="4" creationId="{CB045AFB-76D6-319A-03C1-8D7ADEA7FFE1}"/>
          </ac:spMkLst>
        </pc:spChg>
        <pc:spChg chg="add mod ord">
          <ac:chgData name="Matthieu De Mari" userId="dfb708c9-d8dc-439f-9a3b-c772bf4a311c" providerId="ADAL" clId="{1FE71F4D-2AFD-4838-AD3C-62D890D2AB41}" dt="2023-01-27T06:12:08.305" v="16337" actId="20577"/>
          <ac:spMkLst>
            <pc:docMk/>
            <pc:sldMk cId="3326687710" sldId="595"/>
            <ac:spMk id="5" creationId="{B6B851F4-FCFC-1E83-D239-824F7B5E1B01}"/>
          </ac:spMkLst>
        </pc:spChg>
        <pc:spChg chg="add del mod ord">
          <ac:chgData name="Matthieu De Mari" userId="dfb708c9-d8dc-439f-9a3b-c772bf4a311c" providerId="ADAL" clId="{1FE71F4D-2AFD-4838-AD3C-62D890D2AB41}" dt="2023-01-27T06:12:09.665" v="16338" actId="478"/>
          <ac:spMkLst>
            <pc:docMk/>
            <pc:sldMk cId="3326687710" sldId="595"/>
            <ac:spMk id="6" creationId="{DDFB7AF2-EDA6-C8C8-82AA-3E627E3DDC6C}"/>
          </ac:spMkLst>
        </pc:spChg>
        <pc:picChg chg="add mod">
          <ac:chgData name="Matthieu De Mari" userId="dfb708c9-d8dc-439f-9a3b-c772bf4a311c" providerId="ADAL" clId="{1FE71F4D-2AFD-4838-AD3C-62D890D2AB41}" dt="2023-01-27T06:12:26.671" v="16342" actId="1076"/>
          <ac:picMkLst>
            <pc:docMk/>
            <pc:sldMk cId="3326687710" sldId="595"/>
            <ac:picMk id="8" creationId="{ED877936-0C09-CE62-73FD-AC87B960D65A}"/>
          </ac:picMkLst>
        </pc:picChg>
      </pc:sldChg>
      <pc:sldChg chg="modSp new mod">
        <pc:chgData name="Matthieu De Mari" userId="dfb708c9-d8dc-439f-9a3b-c772bf4a311c" providerId="ADAL" clId="{1FE71F4D-2AFD-4838-AD3C-62D890D2AB41}" dt="2023-01-27T06:25:38.210" v="16994" actId="20577"/>
        <pc:sldMkLst>
          <pc:docMk/>
          <pc:sldMk cId="2102102519" sldId="596"/>
        </pc:sldMkLst>
        <pc:spChg chg="mod">
          <ac:chgData name="Matthieu De Mari" userId="dfb708c9-d8dc-439f-9a3b-c772bf4a311c" providerId="ADAL" clId="{1FE71F4D-2AFD-4838-AD3C-62D890D2AB41}" dt="2023-01-27T06:21:07.441" v="16678" actId="20577"/>
          <ac:spMkLst>
            <pc:docMk/>
            <pc:sldMk cId="2102102519" sldId="596"/>
            <ac:spMk id="2" creationId="{96BB45B6-5D6D-BCDF-610F-727D0FC07C25}"/>
          </ac:spMkLst>
        </pc:spChg>
        <pc:spChg chg="mod">
          <ac:chgData name="Matthieu De Mari" userId="dfb708c9-d8dc-439f-9a3b-c772bf4a311c" providerId="ADAL" clId="{1FE71F4D-2AFD-4838-AD3C-62D890D2AB41}" dt="2023-01-27T06:25:38.210" v="16994" actId="20577"/>
          <ac:spMkLst>
            <pc:docMk/>
            <pc:sldMk cId="2102102519" sldId="596"/>
            <ac:spMk id="3" creationId="{65B824D3-4DEB-794C-AD03-F99D5C352C70}"/>
          </ac:spMkLst>
        </pc:spChg>
      </pc:sldChg>
      <pc:sldChg chg="modSp new mod">
        <pc:chgData name="Matthieu De Mari" userId="dfb708c9-d8dc-439f-9a3b-c772bf4a311c" providerId="ADAL" clId="{1FE71F4D-2AFD-4838-AD3C-62D890D2AB41}" dt="2023-01-28T08:08:17.966" v="17493" actId="20577"/>
        <pc:sldMkLst>
          <pc:docMk/>
          <pc:sldMk cId="1259418059" sldId="597"/>
        </pc:sldMkLst>
        <pc:spChg chg="mod">
          <ac:chgData name="Matthieu De Mari" userId="dfb708c9-d8dc-439f-9a3b-c772bf4a311c" providerId="ADAL" clId="{1FE71F4D-2AFD-4838-AD3C-62D890D2AB41}" dt="2023-01-28T08:04:19.856" v="17244" actId="20577"/>
          <ac:spMkLst>
            <pc:docMk/>
            <pc:sldMk cId="1259418059" sldId="597"/>
            <ac:spMk id="2" creationId="{C4004E3A-23DD-CF64-9047-E77A146CF80A}"/>
          </ac:spMkLst>
        </pc:spChg>
        <pc:spChg chg="mod">
          <ac:chgData name="Matthieu De Mari" userId="dfb708c9-d8dc-439f-9a3b-c772bf4a311c" providerId="ADAL" clId="{1FE71F4D-2AFD-4838-AD3C-62D890D2AB41}" dt="2023-01-28T08:08:17.966" v="17493" actId="20577"/>
          <ac:spMkLst>
            <pc:docMk/>
            <pc:sldMk cId="1259418059" sldId="597"/>
            <ac:spMk id="3" creationId="{1FB8F0BB-489A-5ED4-5B94-4E425ACF1A13}"/>
          </ac:spMkLst>
        </pc:spChg>
      </pc:sldChg>
      <pc:sldChg chg="new">
        <pc:chgData name="Matthieu De Mari" userId="dfb708c9-d8dc-439f-9a3b-c772bf4a311c" providerId="ADAL" clId="{1FE71F4D-2AFD-4838-AD3C-62D890D2AB41}" dt="2023-01-26T03:42:35.610" v="2682" actId="680"/>
        <pc:sldMkLst>
          <pc:docMk/>
          <pc:sldMk cId="3293608690" sldId="598"/>
        </pc:sldMkLst>
      </pc:sldChg>
      <pc:sldChg chg="new">
        <pc:chgData name="Matthieu De Mari" userId="dfb708c9-d8dc-439f-9a3b-c772bf4a311c" providerId="ADAL" clId="{1FE71F4D-2AFD-4838-AD3C-62D890D2AB41}" dt="2023-01-26T03:42:44.556" v="2685" actId="680"/>
        <pc:sldMkLst>
          <pc:docMk/>
          <pc:sldMk cId="1471958947" sldId="599"/>
        </pc:sldMkLst>
      </pc:sldChg>
      <pc:sldChg chg="new">
        <pc:chgData name="Matthieu De Mari" userId="dfb708c9-d8dc-439f-9a3b-c772bf4a311c" providerId="ADAL" clId="{1FE71F4D-2AFD-4838-AD3C-62D890D2AB41}" dt="2023-01-26T03:42:52.606" v="2688" actId="680"/>
        <pc:sldMkLst>
          <pc:docMk/>
          <pc:sldMk cId="3311162221" sldId="600"/>
        </pc:sldMkLst>
      </pc:sldChg>
      <pc:sldChg chg="new">
        <pc:chgData name="Matthieu De Mari" userId="dfb708c9-d8dc-439f-9a3b-c772bf4a311c" providerId="ADAL" clId="{1FE71F4D-2AFD-4838-AD3C-62D890D2AB41}" dt="2023-01-26T03:43:07.793" v="2691" actId="680"/>
        <pc:sldMkLst>
          <pc:docMk/>
          <pc:sldMk cId="4164146941" sldId="601"/>
        </pc:sldMkLst>
      </pc:sldChg>
      <pc:sldChg chg="new">
        <pc:chgData name="Matthieu De Mari" userId="dfb708c9-d8dc-439f-9a3b-c772bf4a311c" providerId="ADAL" clId="{1FE71F4D-2AFD-4838-AD3C-62D890D2AB41}" dt="2023-01-26T03:43:20.496" v="2694" actId="680"/>
        <pc:sldMkLst>
          <pc:docMk/>
          <pc:sldMk cId="753447951" sldId="602"/>
        </pc:sldMkLst>
      </pc:sldChg>
      <pc:sldChg chg="new">
        <pc:chgData name="Matthieu De Mari" userId="dfb708c9-d8dc-439f-9a3b-c772bf4a311c" providerId="ADAL" clId="{1FE71F4D-2AFD-4838-AD3C-62D890D2AB41}" dt="2023-01-26T03:43:47.328" v="2697" actId="680"/>
        <pc:sldMkLst>
          <pc:docMk/>
          <pc:sldMk cId="3867022977" sldId="603"/>
        </pc:sldMkLst>
      </pc:sldChg>
      <pc:sldChg chg="new">
        <pc:chgData name="Matthieu De Mari" userId="dfb708c9-d8dc-439f-9a3b-c772bf4a311c" providerId="ADAL" clId="{1FE71F4D-2AFD-4838-AD3C-62D890D2AB41}" dt="2023-01-26T03:43:57.060" v="2700" actId="680"/>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pChg chg="mod">
          <ac:chgData name="Matthieu De Mari" userId="dfb708c9-d8dc-439f-9a3b-c772bf4a311c" providerId="ADAL" clId="{1FE71F4D-2AFD-4838-AD3C-62D890D2AB41}" dt="2023-01-26T08:40:43.517" v="9430" actId="20577"/>
          <ac:spMkLst>
            <pc:docMk/>
            <pc:sldMk cId="1567954153" sldId="608"/>
            <ac:spMk id="3" creationId="{22FE9C94-E2A2-3EF4-0E00-C6BD6C7A59F7}"/>
          </ac:spMkLst>
        </pc:spChg>
        <pc:picChg chg="add mod">
          <ac:chgData name="Matthieu De Mari" userId="dfb708c9-d8dc-439f-9a3b-c772bf4a311c" providerId="ADAL" clId="{1FE71F4D-2AFD-4838-AD3C-62D890D2AB41}" dt="2023-01-26T08:40:47.838" v="9435" actId="1076"/>
          <ac:picMkLst>
            <pc:docMk/>
            <pc:sldMk cId="1567954153" sldId="608"/>
            <ac:picMk id="5" creationId="{45E73179-634A-C030-DA64-295791FD5EA9}"/>
          </ac:picMkLst>
        </pc:picChg>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pChg chg="mod">
          <ac:chgData name="Matthieu De Mari" userId="dfb708c9-d8dc-439f-9a3b-c772bf4a311c" providerId="ADAL" clId="{1FE71F4D-2AFD-4838-AD3C-62D890D2AB41}" dt="2023-01-26T06:37:00.401" v="3395" actId="20577"/>
          <ac:spMkLst>
            <pc:docMk/>
            <pc:sldMk cId="761190662" sldId="611"/>
            <ac:spMk id="2" creationId="{F5D31EF9-E950-6BF3-C37A-122A5687882C}"/>
          </ac:spMkLst>
        </pc:spChg>
        <pc:spChg chg="del">
          <ac:chgData name="Matthieu De Mari" userId="dfb708c9-d8dc-439f-9a3b-c772bf4a311c" providerId="ADAL" clId="{1FE71F4D-2AFD-4838-AD3C-62D890D2AB41}" dt="2023-01-26T06:36:53.471" v="3370" actId="478"/>
          <ac:spMkLst>
            <pc:docMk/>
            <pc:sldMk cId="761190662" sldId="611"/>
            <ac:spMk id="3" creationId="{EA7F80B4-666A-CE5C-4920-AB9537E17D90}"/>
          </ac:spMkLst>
        </pc:spChg>
        <pc:spChg chg="del">
          <ac:chgData name="Matthieu De Mari" userId="dfb708c9-d8dc-439f-9a3b-c772bf4a311c" providerId="ADAL" clId="{1FE71F4D-2AFD-4838-AD3C-62D890D2AB41}" dt="2023-01-26T06:36:54.460" v="3371" actId="478"/>
          <ac:spMkLst>
            <pc:docMk/>
            <pc:sldMk cId="761190662" sldId="611"/>
            <ac:spMk id="4" creationId="{9A00FE12-BF89-757C-7774-3A0945A36EEA}"/>
          </ac:spMkLst>
        </pc:spChg>
        <pc:picChg chg="add mod">
          <ac:chgData name="Matthieu De Mari" userId="dfb708c9-d8dc-439f-9a3b-c772bf4a311c" providerId="ADAL" clId="{1FE71F4D-2AFD-4838-AD3C-62D890D2AB41}" dt="2023-01-26T06:37:09.500" v="3398" actId="1076"/>
          <ac:picMkLst>
            <pc:docMk/>
            <pc:sldMk cId="761190662" sldId="611"/>
            <ac:picMk id="6" creationId="{6E52871B-E8E5-72E3-C570-1519726A2713}"/>
          </ac:picMkLst>
        </pc:picChg>
      </pc:sldChg>
      <pc:sldChg chg="addSp delSp modSp add mod">
        <pc:chgData name="Matthieu De Mari" userId="dfb708c9-d8dc-439f-9a3b-c772bf4a311c" providerId="ADAL" clId="{1FE71F4D-2AFD-4838-AD3C-62D890D2AB41}" dt="2023-01-26T06:42:06.872" v="3687"/>
        <pc:sldMkLst>
          <pc:docMk/>
          <pc:sldMk cId="258868029" sldId="612"/>
        </pc:sldMkLst>
        <pc:spChg chg="add mod">
          <ac:chgData name="Matthieu De Mari" userId="dfb708c9-d8dc-439f-9a3b-c772bf4a311c" providerId="ADAL" clId="{1FE71F4D-2AFD-4838-AD3C-62D890D2AB41}" dt="2023-01-26T06:38:17.531" v="3410" actId="14100"/>
          <ac:spMkLst>
            <pc:docMk/>
            <pc:sldMk cId="258868029" sldId="612"/>
            <ac:spMk id="3" creationId="{6A375C12-F04A-8008-93B0-0FBF428F0C51}"/>
          </ac:spMkLst>
        </pc:spChg>
        <pc:spChg chg="add del mod">
          <ac:chgData name="Matthieu De Mari" userId="dfb708c9-d8dc-439f-9a3b-c772bf4a311c" providerId="ADAL" clId="{1FE71F4D-2AFD-4838-AD3C-62D890D2AB41}" dt="2023-01-26T06:38:14.110" v="3408" actId="478"/>
          <ac:spMkLst>
            <pc:docMk/>
            <pc:sldMk cId="258868029" sldId="612"/>
            <ac:spMk id="4" creationId="{A3A70C3C-9E3A-F011-116A-1AA21FF80605}"/>
          </ac:spMkLst>
        </pc:spChg>
        <pc:spChg chg="add del mod">
          <ac:chgData name="Matthieu De Mari" userId="dfb708c9-d8dc-439f-9a3b-c772bf4a311c" providerId="ADAL" clId="{1FE71F4D-2AFD-4838-AD3C-62D890D2AB41}" dt="2023-01-26T06:38:14.831" v="3409" actId="478"/>
          <ac:spMkLst>
            <pc:docMk/>
            <pc:sldMk cId="258868029" sldId="612"/>
            <ac:spMk id="5" creationId="{6F92A812-16DF-7E5F-F78D-C421296CF3E8}"/>
          </ac:spMkLst>
        </pc:spChg>
        <pc:spChg chg="add mod">
          <ac:chgData name="Matthieu De Mari" userId="dfb708c9-d8dc-439f-9a3b-c772bf4a311c" providerId="ADAL" clId="{1FE71F4D-2AFD-4838-AD3C-62D890D2AB41}" dt="2023-01-26T06:38:23.317" v="3412" actId="1076"/>
          <ac:spMkLst>
            <pc:docMk/>
            <pc:sldMk cId="258868029" sldId="612"/>
            <ac:spMk id="7" creationId="{E0C86E6B-9E92-AECE-9EB6-9CA8EF57F50F}"/>
          </ac:spMkLst>
        </pc:spChg>
        <pc:spChg chg="add mod">
          <ac:chgData name="Matthieu De Mari" userId="dfb708c9-d8dc-439f-9a3b-c772bf4a311c" providerId="ADAL" clId="{1FE71F4D-2AFD-4838-AD3C-62D890D2AB41}" dt="2023-01-26T06:38:27.290" v="3414" actId="1076"/>
          <ac:spMkLst>
            <pc:docMk/>
            <pc:sldMk cId="258868029" sldId="612"/>
            <ac:spMk id="8" creationId="{DE777CE5-2EF7-DAFB-A2C5-B589EC3E1331}"/>
          </ac:spMkLst>
        </pc:spChg>
        <pc:spChg chg="add mod">
          <ac:chgData name="Matthieu De Mari" userId="dfb708c9-d8dc-439f-9a3b-c772bf4a311c" providerId="ADAL" clId="{1FE71F4D-2AFD-4838-AD3C-62D890D2AB41}" dt="2023-01-26T06:38:33.018" v="3416" actId="1076"/>
          <ac:spMkLst>
            <pc:docMk/>
            <pc:sldMk cId="258868029" sldId="612"/>
            <ac:spMk id="9" creationId="{8BCAA46C-484E-8539-D5CD-E4D2ABF3B363}"/>
          </ac:spMkLst>
        </pc:spChg>
        <pc:spChg chg="add del mod">
          <ac:chgData name="Matthieu De Mari" userId="dfb708c9-d8dc-439f-9a3b-c772bf4a311c" providerId="ADAL" clId="{1FE71F4D-2AFD-4838-AD3C-62D890D2AB41}" dt="2023-01-26T06:42:06.626" v="3686" actId="478"/>
          <ac:spMkLst>
            <pc:docMk/>
            <pc:sldMk cId="258868029" sldId="612"/>
            <ac:spMk id="10" creationId="{7A74864A-098C-B584-4A98-00572716FF46}"/>
          </ac:spMkLst>
        </pc:spChg>
        <pc:spChg chg="add mod">
          <ac:chgData name="Matthieu De Mari" userId="dfb708c9-d8dc-439f-9a3b-c772bf4a311c" providerId="ADAL" clId="{1FE71F4D-2AFD-4838-AD3C-62D890D2AB41}" dt="2023-01-26T06:42:06.872" v="3687"/>
          <ac:spMkLst>
            <pc:docMk/>
            <pc:sldMk cId="258868029" sldId="612"/>
            <ac:spMk id="11" creationId="{A3A8F3D7-A140-03C5-564E-61BFE4F64A31}"/>
          </ac:spMkLst>
        </pc:spChg>
      </pc:sldChg>
      <pc:sldChg chg="addSp delSp modSp add mod">
        <pc:chgData name="Matthieu De Mari" userId="dfb708c9-d8dc-439f-9a3b-c772bf4a311c" providerId="ADAL" clId="{1FE71F4D-2AFD-4838-AD3C-62D890D2AB41}" dt="2023-01-26T06:42:19.698" v="3692"/>
        <pc:sldMkLst>
          <pc:docMk/>
          <pc:sldMk cId="2022404027" sldId="613"/>
        </pc:sldMkLst>
        <pc:spChg chg="add mod">
          <ac:chgData name="Matthieu De Mari" userId="dfb708c9-d8dc-439f-9a3b-c772bf4a311c" providerId="ADAL" clId="{1FE71F4D-2AFD-4838-AD3C-62D890D2AB41}" dt="2023-01-26T06:39:42" v="3462" actId="208"/>
          <ac:spMkLst>
            <pc:docMk/>
            <pc:sldMk cId="2022404027" sldId="613"/>
            <ac:spMk id="4" creationId="{452EF3B9-86F6-6625-639D-A557C5A53BEE}"/>
          </ac:spMkLst>
        </pc:spChg>
        <pc:spChg chg="add del mod">
          <ac:chgData name="Matthieu De Mari" userId="dfb708c9-d8dc-439f-9a3b-c772bf4a311c" providerId="ADAL" clId="{1FE71F4D-2AFD-4838-AD3C-62D890D2AB41}" dt="2023-01-26T06:42:19.137" v="3691" actId="478"/>
          <ac:spMkLst>
            <pc:docMk/>
            <pc:sldMk cId="2022404027" sldId="613"/>
            <ac:spMk id="5" creationId="{4AF72DFE-1E65-16E5-C808-58220A98BD0D}"/>
          </ac:spMkLst>
        </pc:spChg>
        <pc:spChg chg="del">
          <ac:chgData name="Matthieu De Mari" userId="dfb708c9-d8dc-439f-9a3b-c772bf4a311c" providerId="ADAL" clId="{1FE71F4D-2AFD-4838-AD3C-62D890D2AB41}" dt="2023-01-26T06:42:03.209" v="3684" actId="478"/>
          <ac:spMkLst>
            <pc:docMk/>
            <pc:sldMk cId="2022404027" sldId="613"/>
            <ac:spMk id="10" creationId="{7A74864A-098C-B584-4A98-00572716FF46}"/>
          </ac:spMkLst>
        </pc:spChg>
        <pc:spChg chg="add mod">
          <ac:chgData name="Matthieu De Mari" userId="dfb708c9-d8dc-439f-9a3b-c772bf4a311c" providerId="ADAL" clId="{1FE71F4D-2AFD-4838-AD3C-62D890D2AB41}" dt="2023-01-26T06:42:03.632" v="3685"/>
          <ac:spMkLst>
            <pc:docMk/>
            <pc:sldMk cId="2022404027" sldId="613"/>
            <ac:spMk id="11" creationId="{F8558C9F-CDEF-0096-66E1-DA6654EBF82B}"/>
          </ac:spMkLst>
        </pc:spChg>
        <pc:spChg chg="add mod">
          <ac:chgData name="Matthieu De Mari" userId="dfb708c9-d8dc-439f-9a3b-c772bf4a311c" providerId="ADAL" clId="{1FE71F4D-2AFD-4838-AD3C-62D890D2AB41}" dt="2023-01-26T06:42:19.698" v="3692"/>
          <ac:spMkLst>
            <pc:docMk/>
            <pc:sldMk cId="2022404027" sldId="613"/>
            <ac:spMk id="12" creationId="{149A0558-7D42-D999-BBF8-268A41574A90}"/>
          </ac:spMkLst>
        </pc:spChg>
      </pc:sldChg>
      <pc:sldChg chg="addSp modSp add mod">
        <pc:chgData name="Matthieu De Mari" userId="dfb708c9-d8dc-439f-9a3b-c772bf4a311c" providerId="ADAL" clId="{1FE71F4D-2AFD-4838-AD3C-62D890D2AB41}" dt="2023-01-26T06:42:23.853" v="3693" actId="1076"/>
        <pc:sldMkLst>
          <pc:docMk/>
          <pc:sldMk cId="1753207108" sldId="614"/>
        </pc:sldMkLst>
        <pc:spChg chg="mod">
          <ac:chgData name="Matthieu De Mari" userId="dfb708c9-d8dc-439f-9a3b-c772bf4a311c" providerId="ADAL" clId="{1FE71F4D-2AFD-4838-AD3C-62D890D2AB41}" dt="2023-01-26T06:42:15.671" v="3690" actId="1076"/>
          <ac:spMkLst>
            <pc:docMk/>
            <pc:sldMk cId="1753207108" sldId="614"/>
            <ac:spMk id="5" creationId="{4AF72DFE-1E65-16E5-C808-58220A98BD0D}"/>
          </ac:spMkLst>
        </pc:spChg>
        <pc:spChg chg="mod">
          <ac:chgData name="Matthieu De Mari" userId="dfb708c9-d8dc-439f-9a3b-c772bf4a311c" providerId="ADAL" clId="{1FE71F4D-2AFD-4838-AD3C-62D890D2AB41}" dt="2023-01-26T06:41:59.645" v="3683" actId="1076"/>
          <ac:spMkLst>
            <pc:docMk/>
            <pc:sldMk cId="1753207108" sldId="614"/>
            <ac:spMk id="10" creationId="{7A74864A-098C-B584-4A98-00572716FF46}"/>
          </ac:spMkLst>
        </pc:spChg>
        <pc:spChg chg="add mod">
          <ac:chgData name="Matthieu De Mari" userId="dfb708c9-d8dc-439f-9a3b-c772bf4a311c" providerId="ADAL" clId="{1FE71F4D-2AFD-4838-AD3C-62D890D2AB41}" dt="2023-01-26T06:40:30.845" v="3491" actId="208"/>
          <ac:spMkLst>
            <pc:docMk/>
            <pc:sldMk cId="1753207108" sldId="614"/>
            <ac:spMk id="11" creationId="{DD191F9B-1B9A-9FA6-75AE-82FF599EF381}"/>
          </ac:spMkLst>
        </pc:spChg>
        <pc:spChg chg="add mod">
          <ac:chgData name="Matthieu De Mari" userId="dfb708c9-d8dc-439f-9a3b-c772bf4a311c" providerId="ADAL" clId="{1FE71F4D-2AFD-4838-AD3C-62D890D2AB41}" dt="2023-01-26T06:42:23.853" v="3693" actId="1076"/>
          <ac:spMkLst>
            <pc:docMk/>
            <pc:sldMk cId="1753207108" sldId="614"/>
            <ac:spMk id="12" creationId="{0EE538A3-E8FC-5540-54AE-917B3895D630}"/>
          </ac:spMkLst>
        </pc:spChg>
        <pc:picChg chg="mod">
          <ac:chgData name="Matthieu De Mari" userId="dfb708c9-d8dc-439f-9a3b-c772bf4a311c" providerId="ADAL" clId="{1FE71F4D-2AFD-4838-AD3C-62D890D2AB41}" dt="2023-01-26T06:42:12.517" v="3689" actId="1076"/>
          <ac:picMkLst>
            <pc:docMk/>
            <pc:sldMk cId="1753207108" sldId="614"/>
            <ac:picMk id="6" creationId="{6E52871B-E8E5-72E3-C570-1519726A2713}"/>
          </ac:picMkLst>
        </pc:picChg>
      </pc:sldChg>
      <pc:sldChg chg="addSp delSp modSp add mod">
        <pc:chgData name="Matthieu De Mari" userId="dfb708c9-d8dc-439f-9a3b-c772bf4a311c" providerId="ADAL" clId="{1FE71F4D-2AFD-4838-AD3C-62D890D2AB41}" dt="2023-01-26T06:45:02.217" v="3853" actId="20577"/>
        <pc:sldMkLst>
          <pc:docMk/>
          <pc:sldMk cId="3213143018" sldId="615"/>
        </pc:sldMkLst>
        <pc:spChg chg="mod">
          <ac:chgData name="Matthieu De Mari" userId="dfb708c9-d8dc-439f-9a3b-c772bf4a311c" providerId="ADAL" clId="{1FE71F4D-2AFD-4838-AD3C-62D890D2AB41}" dt="2023-01-26T06:45:02.217" v="3853" actId="20577"/>
          <ac:spMkLst>
            <pc:docMk/>
            <pc:sldMk cId="3213143018" sldId="615"/>
            <ac:spMk id="4" creationId="{36318DF3-8281-ACB4-87A0-032835C40CB4}"/>
          </ac:spMkLst>
        </pc:spChg>
        <pc:spChg chg="mod">
          <ac:chgData name="Matthieu De Mari" userId="dfb708c9-d8dc-439f-9a3b-c772bf4a311c" providerId="ADAL" clId="{1FE71F4D-2AFD-4838-AD3C-62D890D2AB41}" dt="2023-01-26T06:44:47.885" v="3815" actId="20577"/>
          <ac:spMkLst>
            <pc:docMk/>
            <pc:sldMk cId="3213143018" sldId="615"/>
            <ac:spMk id="5" creationId="{907B618C-56C3-627D-97E6-AC5AB6A248D3}"/>
          </ac:spMkLst>
        </pc:spChg>
        <pc:picChg chg="add mod">
          <ac:chgData name="Matthieu De Mari" userId="dfb708c9-d8dc-439f-9a3b-c772bf4a311c" providerId="ADAL" clId="{1FE71F4D-2AFD-4838-AD3C-62D890D2AB41}" dt="2023-01-26T06:42:56.044" v="3745" actId="1076"/>
          <ac:picMkLst>
            <pc:docMk/>
            <pc:sldMk cId="3213143018" sldId="615"/>
            <ac:picMk id="3" creationId="{E71318CB-EBF9-03CD-9864-31A9D989198D}"/>
          </ac:picMkLst>
        </pc:picChg>
        <pc:picChg chg="del">
          <ac:chgData name="Matthieu De Mari" userId="dfb708c9-d8dc-439f-9a3b-c772bf4a311c" providerId="ADAL" clId="{1FE71F4D-2AFD-4838-AD3C-62D890D2AB41}" dt="2023-01-26T06:42:53.022" v="3742" actId="478"/>
          <ac:picMkLst>
            <pc:docMk/>
            <pc:sldMk cId="3213143018" sldId="615"/>
            <ac:picMk id="8" creationId="{D85C205C-5C41-45D2-D37B-3AA50CDCD071}"/>
          </ac:picMkLst>
        </pc:picChg>
        <pc:picChg chg="del">
          <ac:chgData name="Matthieu De Mari" userId="dfb708c9-d8dc-439f-9a3b-c772bf4a311c" providerId="ADAL" clId="{1FE71F4D-2AFD-4838-AD3C-62D890D2AB41}" dt="2023-01-26T06:42:53.381" v="3743" actId="478"/>
          <ac:picMkLst>
            <pc:docMk/>
            <pc:sldMk cId="3213143018" sldId="615"/>
            <ac:picMk id="10" creationId="{F27CBDBD-8075-188E-4999-8ABE9C5EAEBD}"/>
          </ac:picMkLst>
        </pc:picChg>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pChg chg="add mod ord">
          <ac:chgData name="Matthieu De Mari" userId="dfb708c9-d8dc-439f-9a3b-c772bf4a311c" providerId="ADAL" clId="{1FE71F4D-2AFD-4838-AD3C-62D890D2AB41}" dt="2023-01-26T06:47:01.738" v="4238" actId="20577"/>
          <ac:spMkLst>
            <pc:docMk/>
            <pc:sldMk cId="272248794" sldId="616"/>
            <ac:spMk id="2" creationId="{F155462C-3DEF-4B5A-AA92-FDAF554521A8}"/>
          </ac:spMkLst>
        </pc:spChg>
        <pc:spChg chg="mod ord">
          <ac:chgData name="Matthieu De Mari" userId="dfb708c9-d8dc-439f-9a3b-c772bf4a311c" providerId="ADAL" clId="{1FE71F4D-2AFD-4838-AD3C-62D890D2AB41}" dt="2023-01-26T06:45:20.950" v="3856" actId="700"/>
          <ac:spMkLst>
            <pc:docMk/>
            <pc:sldMk cId="272248794" sldId="616"/>
            <ac:spMk id="4" creationId="{36318DF3-8281-ACB4-87A0-032835C40CB4}"/>
          </ac:spMkLst>
        </pc:spChg>
        <pc:spChg chg="mod ord">
          <ac:chgData name="Matthieu De Mari" userId="dfb708c9-d8dc-439f-9a3b-c772bf4a311c" providerId="ADAL" clId="{1FE71F4D-2AFD-4838-AD3C-62D890D2AB41}" dt="2023-01-26T06:45:24.267" v="3861" actId="27636"/>
          <ac:spMkLst>
            <pc:docMk/>
            <pc:sldMk cId="272248794" sldId="616"/>
            <ac:spMk id="5" creationId="{907B618C-56C3-627D-97E6-AC5AB6A248D3}"/>
          </ac:spMkLst>
        </pc:spChg>
        <pc:picChg chg="del">
          <ac:chgData name="Matthieu De Mari" userId="dfb708c9-d8dc-439f-9a3b-c772bf4a311c" providerId="ADAL" clId="{1FE71F4D-2AFD-4838-AD3C-62D890D2AB41}" dt="2023-01-26T06:45:16.617" v="3855" actId="478"/>
          <ac:picMkLst>
            <pc:docMk/>
            <pc:sldMk cId="272248794" sldId="616"/>
            <ac:picMk id="3" creationId="{E71318CB-EBF9-03CD-9864-31A9D989198D}"/>
          </ac:picMkLst>
        </pc:picChg>
      </pc:sldChg>
      <pc:sldChg chg="addSp delSp modSp add mod">
        <pc:chgData name="Matthieu De Mari" userId="dfb708c9-d8dc-439f-9a3b-c772bf4a311c" providerId="ADAL" clId="{1FE71F4D-2AFD-4838-AD3C-62D890D2AB41}" dt="2023-01-26T07:23:04.875" v="5331" actId="1076"/>
        <pc:sldMkLst>
          <pc:docMk/>
          <pc:sldMk cId="2692074968" sldId="617"/>
        </pc:sldMkLst>
        <pc:spChg chg="mod">
          <ac:chgData name="Matthieu De Mari" userId="dfb708c9-d8dc-439f-9a3b-c772bf4a311c" providerId="ADAL" clId="{1FE71F4D-2AFD-4838-AD3C-62D890D2AB41}" dt="2023-01-26T06:57:59.033" v="4499" actId="20577"/>
          <ac:spMkLst>
            <pc:docMk/>
            <pc:sldMk cId="2692074968" sldId="617"/>
            <ac:spMk id="4" creationId="{01810534-81B5-CA2F-921A-3DA24316B131}"/>
          </ac:spMkLst>
        </pc:spChg>
        <pc:spChg chg="mod">
          <ac:chgData name="Matthieu De Mari" userId="dfb708c9-d8dc-439f-9a3b-c772bf4a311c" providerId="ADAL" clId="{1FE71F4D-2AFD-4838-AD3C-62D890D2AB41}" dt="2023-01-26T07:01:02.636" v="4661" actId="20577"/>
          <ac:spMkLst>
            <pc:docMk/>
            <pc:sldMk cId="2692074968" sldId="617"/>
            <ac:spMk id="5" creationId="{0A7B0056-41D4-B489-229E-8C898A3A5904}"/>
          </ac:spMkLst>
        </pc:spChg>
        <pc:picChg chg="add del mod">
          <ac:chgData name="Matthieu De Mari" userId="dfb708c9-d8dc-439f-9a3b-c772bf4a311c" providerId="ADAL" clId="{1FE71F4D-2AFD-4838-AD3C-62D890D2AB41}" dt="2023-01-26T07:20:37.340" v="5321" actId="478"/>
          <ac:picMkLst>
            <pc:docMk/>
            <pc:sldMk cId="2692074968" sldId="617"/>
            <ac:picMk id="3" creationId="{2D8C048F-6604-BAAA-091B-B6B37D9BAEE6}"/>
          </ac:picMkLst>
        </pc:picChg>
        <pc:picChg chg="add del mod">
          <ac:chgData name="Matthieu De Mari" userId="dfb708c9-d8dc-439f-9a3b-c772bf4a311c" providerId="ADAL" clId="{1FE71F4D-2AFD-4838-AD3C-62D890D2AB41}" dt="2023-01-26T07:22:53.241" v="5327" actId="478"/>
          <ac:picMkLst>
            <pc:docMk/>
            <pc:sldMk cId="2692074968" sldId="617"/>
            <ac:picMk id="7" creationId="{75EB1839-9C5F-885D-E569-BA0B4354439A}"/>
          </ac:picMkLst>
        </pc:picChg>
        <pc:picChg chg="del">
          <ac:chgData name="Matthieu De Mari" userId="dfb708c9-d8dc-439f-9a3b-c772bf4a311c" providerId="ADAL" clId="{1FE71F4D-2AFD-4838-AD3C-62D890D2AB41}" dt="2023-01-26T07:00:45.897" v="4646" actId="478"/>
          <ac:picMkLst>
            <pc:docMk/>
            <pc:sldMk cId="2692074968" sldId="617"/>
            <ac:picMk id="8" creationId="{63535244-B67A-4495-60F1-122BECDBD2A9}"/>
          </ac:picMkLst>
        </pc:picChg>
        <pc:picChg chg="add mod">
          <ac:chgData name="Matthieu De Mari" userId="dfb708c9-d8dc-439f-9a3b-c772bf4a311c" providerId="ADAL" clId="{1FE71F4D-2AFD-4838-AD3C-62D890D2AB41}" dt="2023-01-26T07:23:04.875" v="5331" actId="1076"/>
          <ac:picMkLst>
            <pc:docMk/>
            <pc:sldMk cId="2692074968" sldId="617"/>
            <ac:picMk id="10" creationId="{7E6DA679-C22B-C48B-C2AB-7034CB24B806}"/>
          </ac:picMkLst>
        </pc:picChg>
      </pc:sldChg>
      <pc:sldChg chg="addSp delSp modSp add mod">
        <pc:chgData name="Matthieu De Mari" userId="dfb708c9-d8dc-439f-9a3b-c772bf4a311c" providerId="ADAL" clId="{1FE71F4D-2AFD-4838-AD3C-62D890D2AB41}" dt="2023-01-26T07:31:02.932" v="5767" actId="1076"/>
        <pc:sldMkLst>
          <pc:docMk/>
          <pc:sldMk cId="3946452131" sldId="618"/>
        </pc:sldMkLst>
        <pc:spChg chg="mod">
          <ac:chgData name="Matthieu De Mari" userId="dfb708c9-d8dc-439f-9a3b-c772bf4a311c" providerId="ADAL" clId="{1FE71F4D-2AFD-4838-AD3C-62D890D2AB41}" dt="2023-01-26T07:27:52.697" v="5558" actId="20577"/>
          <ac:spMkLst>
            <pc:docMk/>
            <pc:sldMk cId="3946452131" sldId="618"/>
            <ac:spMk id="4" creationId="{01810534-81B5-CA2F-921A-3DA24316B131}"/>
          </ac:spMkLst>
        </pc:spChg>
        <pc:spChg chg="mod">
          <ac:chgData name="Matthieu De Mari" userId="dfb708c9-d8dc-439f-9a3b-c772bf4a311c" providerId="ADAL" clId="{1FE71F4D-2AFD-4838-AD3C-62D890D2AB41}" dt="2023-01-26T07:30:22.370" v="5760" actId="20577"/>
          <ac:spMkLst>
            <pc:docMk/>
            <pc:sldMk cId="3946452131" sldId="618"/>
            <ac:spMk id="5" creationId="{0A7B0056-41D4-B489-229E-8C898A3A5904}"/>
          </ac:spMkLst>
        </pc:spChg>
        <pc:picChg chg="add del mod">
          <ac:chgData name="Matthieu De Mari" userId="dfb708c9-d8dc-439f-9a3b-c772bf4a311c" providerId="ADAL" clId="{1FE71F4D-2AFD-4838-AD3C-62D890D2AB41}" dt="2023-01-26T07:21:09.830" v="5326" actId="478"/>
          <ac:picMkLst>
            <pc:docMk/>
            <pc:sldMk cId="3946452131" sldId="618"/>
            <ac:picMk id="3" creationId="{C92A064B-C427-90AA-C6A6-A4AA47013908}"/>
          </ac:picMkLst>
        </pc:picChg>
        <pc:picChg chg="add del mod">
          <ac:chgData name="Matthieu De Mari" userId="dfb708c9-d8dc-439f-9a3b-c772bf4a311c" providerId="ADAL" clId="{1FE71F4D-2AFD-4838-AD3C-62D890D2AB41}" dt="2023-01-26T07:27:41.248" v="5551" actId="478"/>
          <ac:picMkLst>
            <pc:docMk/>
            <pc:sldMk cId="3946452131" sldId="618"/>
            <ac:picMk id="7" creationId="{C4682ADE-22CD-5D34-A2F6-F9879F75D4F6}"/>
          </ac:picMkLst>
        </pc:picChg>
        <pc:picChg chg="del">
          <ac:chgData name="Matthieu De Mari" userId="dfb708c9-d8dc-439f-9a3b-c772bf4a311c" providerId="ADAL" clId="{1FE71F4D-2AFD-4838-AD3C-62D890D2AB41}" dt="2023-01-26T07:01:30.759" v="4666" actId="478"/>
          <ac:picMkLst>
            <pc:docMk/>
            <pc:sldMk cId="3946452131" sldId="618"/>
            <ac:picMk id="8" creationId="{63535244-B67A-4495-60F1-122BECDBD2A9}"/>
          </ac:picMkLst>
        </pc:picChg>
        <pc:picChg chg="add del mod">
          <ac:chgData name="Matthieu De Mari" userId="dfb708c9-d8dc-439f-9a3b-c772bf4a311c" providerId="ADAL" clId="{1FE71F4D-2AFD-4838-AD3C-62D890D2AB41}" dt="2023-01-26T07:30:25.766" v="5761" actId="478"/>
          <ac:picMkLst>
            <pc:docMk/>
            <pc:sldMk cId="3946452131" sldId="618"/>
            <ac:picMk id="10" creationId="{F01BFB45-2870-9BBD-3A68-8FA4E433E86A}"/>
          </ac:picMkLst>
        </pc:picChg>
        <pc:picChg chg="add mod">
          <ac:chgData name="Matthieu De Mari" userId="dfb708c9-d8dc-439f-9a3b-c772bf4a311c" providerId="ADAL" clId="{1FE71F4D-2AFD-4838-AD3C-62D890D2AB41}" dt="2023-01-26T07:31:02.932" v="5767" actId="1076"/>
          <ac:picMkLst>
            <pc:docMk/>
            <pc:sldMk cId="3946452131" sldId="618"/>
            <ac:picMk id="12" creationId="{520B5BEA-6FCF-F8F5-5E10-7BCE24581C24}"/>
          </ac:picMkLst>
        </pc:picChg>
      </pc:sldChg>
      <pc:sldChg chg="addSp delSp modSp add mod">
        <pc:chgData name="Matthieu De Mari" userId="dfb708c9-d8dc-439f-9a3b-c772bf4a311c" providerId="ADAL" clId="{1FE71F4D-2AFD-4838-AD3C-62D890D2AB41}" dt="2023-01-26T07:29:57.931" v="5722" actId="1076"/>
        <pc:sldMkLst>
          <pc:docMk/>
          <pc:sldMk cId="4058780272" sldId="619"/>
        </pc:sldMkLst>
        <pc:spChg chg="mod">
          <ac:chgData name="Matthieu De Mari" userId="dfb708c9-d8dc-439f-9a3b-c772bf4a311c" providerId="ADAL" clId="{1FE71F4D-2AFD-4838-AD3C-62D890D2AB41}" dt="2023-01-26T07:28:02.596" v="5580" actId="20577"/>
          <ac:spMkLst>
            <pc:docMk/>
            <pc:sldMk cId="4058780272" sldId="619"/>
            <ac:spMk id="4" creationId="{01810534-81B5-CA2F-921A-3DA24316B131}"/>
          </ac:spMkLst>
        </pc:spChg>
        <pc:spChg chg="mod">
          <ac:chgData name="Matthieu De Mari" userId="dfb708c9-d8dc-439f-9a3b-c772bf4a311c" providerId="ADAL" clId="{1FE71F4D-2AFD-4838-AD3C-62D890D2AB41}" dt="2023-01-26T07:29:26.254" v="5703" actId="20577"/>
          <ac:spMkLst>
            <pc:docMk/>
            <pc:sldMk cId="4058780272" sldId="619"/>
            <ac:spMk id="5" creationId="{0A7B0056-41D4-B489-229E-8C898A3A5904}"/>
          </ac:spMkLst>
        </pc:spChg>
        <pc:picChg chg="add del mod">
          <ac:chgData name="Matthieu De Mari" userId="dfb708c9-d8dc-439f-9a3b-c772bf4a311c" providerId="ADAL" clId="{1FE71F4D-2AFD-4838-AD3C-62D890D2AB41}" dt="2023-01-26T07:29:57.931" v="5722" actId="1076"/>
          <ac:picMkLst>
            <pc:docMk/>
            <pc:sldMk cId="4058780272" sldId="619"/>
            <ac:picMk id="3" creationId="{FD0DAD76-F424-E7FA-C502-9B74F2BDD8A2}"/>
          </ac:picMkLst>
        </pc:picChg>
        <pc:picChg chg="del">
          <ac:chgData name="Matthieu De Mari" userId="dfb708c9-d8dc-439f-9a3b-c772bf4a311c" providerId="ADAL" clId="{1FE71F4D-2AFD-4838-AD3C-62D890D2AB41}" dt="2023-01-26T07:01:32.040" v="4667" actId="478"/>
          <ac:picMkLst>
            <pc:docMk/>
            <pc:sldMk cId="4058780272" sldId="619"/>
            <ac:picMk id="8" creationId="{63535244-B67A-4495-60F1-122BECDBD2A9}"/>
          </ac:picMkLst>
        </pc:picChg>
      </pc:sldChg>
      <pc:sldChg chg="delSp modSp add mod">
        <pc:chgData name="Matthieu De Mari" userId="dfb708c9-d8dc-439f-9a3b-c772bf4a311c" providerId="ADAL" clId="{1FE71F4D-2AFD-4838-AD3C-62D890D2AB41}" dt="2023-01-26T07:59:17.664" v="6785" actId="20577"/>
        <pc:sldMkLst>
          <pc:docMk/>
          <pc:sldMk cId="3019639347" sldId="620"/>
        </pc:sldMkLst>
        <pc:spChg chg="mod">
          <ac:chgData name="Matthieu De Mari" userId="dfb708c9-d8dc-439f-9a3b-c772bf4a311c" providerId="ADAL" clId="{1FE71F4D-2AFD-4838-AD3C-62D890D2AB41}" dt="2023-01-26T07:45:20.681" v="5876" actId="20577"/>
          <ac:spMkLst>
            <pc:docMk/>
            <pc:sldMk cId="3019639347" sldId="620"/>
            <ac:spMk id="4" creationId="{01810534-81B5-CA2F-921A-3DA24316B131}"/>
          </ac:spMkLst>
        </pc:spChg>
        <pc:spChg chg="mod">
          <ac:chgData name="Matthieu De Mari" userId="dfb708c9-d8dc-439f-9a3b-c772bf4a311c" providerId="ADAL" clId="{1FE71F4D-2AFD-4838-AD3C-62D890D2AB41}" dt="2023-01-26T07:59:17.664" v="6785" actId="20577"/>
          <ac:spMkLst>
            <pc:docMk/>
            <pc:sldMk cId="3019639347" sldId="620"/>
            <ac:spMk id="5" creationId="{0A7B0056-41D4-B489-229E-8C898A3A5904}"/>
          </ac:spMkLst>
        </pc:spChg>
        <pc:picChg chg="del">
          <ac:chgData name="Matthieu De Mari" userId="dfb708c9-d8dc-439f-9a3b-c772bf4a311c" providerId="ADAL" clId="{1FE71F4D-2AFD-4838-AD3C-62D890D2AB41}" dt="2023-01-26T07:01:33.188" v="4668" actId="478"/>
          <ac:picMkLst>
            <pc:docMk/>
            <pc:sldMk cId="3019639347" sldId="620"/>
            <ac:picMk id="8" creationId="{63535244-B67A-4495-60F1-122BECDBD2A9}"/>
          </ac:picMkLst>
        </pc:picChg>
      </pc:sldChg>
      <pc:sldChg chg="modSp add mod">
        <pc:chgData name="Matthieu De Mari" userId="dfb708c9-d8dc-439f-9a3b-c772bf4a311c" providerId="ADAL" clId="{1FE71F4D-2AFD-4838-AD3C-62D890D2AB41}" dt="2023-01-26T07:11:47.510" v="5060" actId="20577"/>
        <pc:sldMkLst>
          <pc:docMk/>
          <pc:sldMk cId="2981252275" sldId="621"/>
        </pc:sldMkLst>
        <pc:spChg chg="mod">
          <ac:chgData name="Matthieu De Mari" userId="dfb708c9-d8dc-439f-9a3b-c772bf4a311c" providerId="ADAL" clId="{1FE71F4D-2AFD-4838-AD3C-62D890D2AB41}" dt="2023-01-26T07:11:47.510" v="5060" actId="20577"/>
          <ac:spMkLst>
            <pc:docMk/>
            <pc:sldMk cId="2981252275" sldId="621"/>
            <ac:spMk id="3" creationId="{E475B357-0886-EDDA-5F55-77F580FB4D9B}"/>
          </ac:spMkLst>
        </pc:spChg>
      </pc:sldChg>
      <pc:sldChg chg="modSp add mod">
        <pc:chgData name="Matthieu De Mari" userId="dfb708c9-d8dc-439f-9a3b-c772bf4a311c" providerId="ADAL" clId="{1FE71F4D-2AFD-4838-AD3C-62D890D2AB41}" dt="2023-01-26T07:18:04.230" v="5275" actId="20577"/>
        <pc:sldMkLst>
          <pc:docMk/>
          <pc:sldMk cId="373424118" sldId="622"/>
        </pc:sldMkLst>
        <pc:spChg chg="mod">
          <ac:chgData name="Matthieu De Mari" userId="dfb708c9-d8dc-439f-9a3b-c772bf4a311c" providerId="ADAL" clId="{1FE71F4D-2AFD-4838-AD3C-62D890D2AB41}" dt="2023-01-26T07:18:04.230" v="5275" actId="20577"/>
          <ac:spMkLst>
            <pc:docMk/>
            <pc:sldMk cId="373424118" sldId="622"/>
            <ac:spMk id="3" creationId="{E475B357-0886-EDDA-5F55-77F580FB4D9B}"/>
          </ac:spMkLst>
        </pc:spChg>
      </pc:sldChg>
      <pc:sldChg chg="modSp add mod">
        <pc:chgData name="Matthieu De Mari" userId="dfb708c9-d8dc-439f-9a3b-c772bf4a311c" providerId="ADAL" clId="{1FE71F4D-2AFD-4838-AD3C-62D890D2AB41}" dt="2023-01-26T08:00:26.200" v="6830" actId="20577"/>
        <pc:sldMkLst>
          <pc:docMk/>
          <pc:sldMk cId="2973345057" sldId="623"/>
        </pc:sldMkLst>
        <pc:spChg chg="mod">
          <ac:chgData name="Matthieu De Mari" userId="dfb708c9-d8dc-439f-9a3b-c772bf4a311c" providerId="ADAL" clId="{1FE71F4D-2AFD-4838-AD3C-62D890D2AB41}" dt="2023-01-26T07:42:38.864" v="5792" actId="20577"/>
          <ac:spMkLst>
            <pc:docMk/>
            <pc:sldMk cId="2973345057" sldId="623"/>
            <ac:spMk id="4" creationId="{01810534-81B5-CA2F-921A-3DA24316B131}"/>
          </ac:spMkLst>
        </pc:spChg>
        <pc:spChg chg="mod">
          <ac:chgData name="Matthieu De Mari" userId="dfb708c9-d8dc-439f-9a3b-c772bf4a311c" providerId="ADAL" clId="{1FE71F4D-2AFD-4838-AD3C-62D890D2AB41}" dt="2023-01-26T08:00:26.200" v="6830" actId="20577"/>
          <ac:spMkLst>
            <pc:docMk/>
            <pc:sldMk cId="2973345057" sldId="623"/>
            <ac:spMk id="5" creationId="{0A7B0056-41D4-B489-229E-8C898A3A5904}"/>
          </ac:spMkLst>
        </pc:spChg>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pChg chg="add del mod ord">
          <ac:chgData name="Matthieu De Mari" userId="dfb708c9-d8dc-439f-9a3b-c772bf4a311c" providerId="ADAL" clId="{1FE71F4D-2AFD-4838-AD3C-62D890D2AB41}" dt="2023-01-26T07:43:17.966" v="5842" actId="478"/>
          <ac:spMkLst>
            <pc:docMk/>
            <pc:sldMk cId="2828335016" sldId="624"/>
            <ac:spMk id="2" creationId="{475C7351-DC8E-3490-EB05-DBF4756C834F}"/>
          </ac:spMkLst>
        </pc:spChg>
        <pc:spChg chg="mod ord">
          <ac:chgData name="Matthieu De Mari" userId="dfb708c9-d8dc-439f-9a3b-c772bf4a311c" providerId="ADAL" clId="{1FE71F4D-2AFD-4838-AD3C-62D890D2AB41}" dt="2023-01-26T07:43:15.729" v="5841" actId="700"/>
          <ac:spMkLst>
            <pc:docMk/>
            <pc:sldMk cId="2828335016" sldId="624"/>
            <ac:spMk id="4" creationId="{01810534-81B5-CA2F-921A-3DA24316B131}"/>
          </ac:spMkLst>
        </pc:spChg>
        <pc:spChg chg="mod ord">
          <ac:chgData name="Matthieu De Mari" userId="dfb708c9-d8dc-439f-9a3b-c772bf4a311c" providerId="ADAL" clId="{1FE71F4D-2AFD-4838-AD3C-62D890D2AB41}" dt="2023-01-26T07:53:48.068" v="6583" actId="20577"/>
          <ac:spMkLst>
            <pc:docMk/>
            <pc:sldMk cId="2828335016" sldId="624"/>
            <ac:spMk id="5" creationId="{0A7B0056-41D4-B489-229E-8C898A3A5904}"/>
          </ac:spMkLst>
        </pc:spChg>
        <pc:spChg chg="add mod">
          <ac:chgData name="Matthieu De Mari" userId="dfb708c9-d8dc-439f-9a3b-c772bf4a311c" providerId="ADAL" clId="{1FE71F4D-2AFD-4838-AD3C-62D890D2AB41}" dt="2023-01-26T08:00:57.183" v="6831" actId="20577"/>
          <ac:spMkLst>
            <pc:docMk/>
            <pc:sldMk cId="2828335016" sldId="624"/>
            <ac:spMk id="7" creationId="{648D8A51-6157-545F-8895-E79A87FDEE0A}"/>
          </ac:spMkLst>
        </pc:spChg>
        <pc:picChg chg="add mod">
          <ac:chgData name="Matthieu De Mari" userId="dfb708c9-d8dc-439f-9a3b-c772bf4a311c" providerId="ADAL" clId="{1FE71F4D-2AFD-4838-AD3C-62D890D2AB41}" dt="2023-01-27T09:00:09.237" v="17172"/>
          <ac:picMkLst>
            <pc:docMk/>
            <pc:sldMk cId="2828335016" sldId="624"/>
            <ac:picMk id="2" creationId="{793B7BC8-882F-581A-E6FF-F7A614103024}"/>
          </ac:picMkLst>
        </pc:picChg>
        <pc:picChg chg="add del mod">
          <ac:chgData name="Matthieu De Mari" userId="dfb708c9-d8dc-439f-9a3b-c772bf4a311c" providerId="ADAL" clId="{1FE71F4D-2AFD-4838-AD3C-62D890D2AB41}" dt="2023-01-27T09:00:08.999" v="17171" actId="478"/>
          <ac:picMkLst>
            <pc:docMk/>
            <pc:sldMk cId="2828335016" sldId="624"/>
            <ac:picMk id="6" creationId="{123856EC-AB44-23F3-5A04-0FA83290AF44}"/>
          </ac:picMkLst>
        </pc:picChg>
      </pc:sldChg>
      <pc:sldChg chg="addSp delSp modSp new mod">
        <pc:chgData name="Matthieu De Mari" userId="dfb708c9-d8dc-439f-9a3b-c772bf4a311c" providerId="ADAL" clId="{1FE71F4D-2AFD-4838-AD3C-62D890D2AB41}" dt="2023-01-26T08:09:45.303" v="7523" actId="20577"/>
        <pc:sldMkLst>
          <pc:docMk/>
          <pc:sldMk cId="739961688" sldId="625"/>
        </pc:sldMkLst>
        <pc:spChg chg="del">
          <ac:chgData name="Matthieu De Mari" userId="dfb708c9-d8dc-439f-9a3b-c772bf4a311c" providerId="ADAL" clId="{1FE71F4D-2AFD-4838-AD3C-62D890D2AB41}" dt="2023-01-26T08:06:28.471" v="7304" actId="478"/>
          <ac:spMkLst>
            <pc:docMk/>
            <pc:sldMk cId="739961688" sldId="625"/>
            <ac:spMk id="2" creationId="{DA36060B-A36C-3670-062F-6F13468D02F8}"/>
          </ac:spMkLst>
        </pc:spChg>
        <pc:spChg chg="del">
          <ac:chgData name="Matthieu De Mari" userId="dfb708c9-d8dc-439f-9a3b-c772bf4a311c" providerId="ADAL" clId="{1FE71F4D-2AFD-4838-AD3C-62D890D2AB41}" dt="2023-01-26T08:06:27.437" v="7303" actId="478"/>
          <ac:spMkLst>
            <pc:docMk/>
            <pc:sldMk cId="739961688" sldId="625"/>
            <ac:spMk id="3" creationId="{0291AE66-0DD7-93AC-62A2-E8195F38A404}"/>
          </ac:spMkLst>
        </pc:spChg>
        <pc:spChg chg="add mod">
          <ac:chgData name="Matthieu De Mari" userId="dfb708c9-d8dc-439f-9a3b-c772bf4a311c" providerId="ADAL" clId="{1FE71F4D-2AFD-4838-AD3C-62D890D2AB41}" dt="2023-01-26T08:07:01.022" v="7311" actId="14100"/>
          <ac:spMkLst>
            <pc:docMk/>
            <pc:sldMk cId="739961688" sldId="625"/>
            <ac:spMk id="6" creationId="{2F4AD158-7D5E-1015-C387-0AE1C10AFA03}"/>
          </ac:spMkLst>
        </pc:spChg>
        <pc:spChg chg="add mod">
          <ac:chgData name="Matthieu De Mari" userId="dfb708c9-d8dc-439f-9a3b-c772bf4a311c" providerId="ADAL" clId="{1FE71F4D-2AFD-4838-AD3C-62D890D2AB41}" dt="2023-01-26T08:09:45.303" v="7523" actId="20577"/>
          <ac:spMkLst>
            <pc:docMk/>
            <pc:sldMk cId="739961688" sldId="625"/>
            <ac:spMk id="7" creationId="{FE76E93B-C174-ABC8-A6FE-29540C96E6EB}"/>
          </ac:spMkLst>
        </pc:spChg>
        <pc:picChg chg="add mod">
          <ac:chgData name="Matthieu De Mari" userId="dfb708c9-d8dc-439f-9a3b-c772bf4a311c" providerId="ADAL" clId="{1FE71F4D-2AFD-4838-AD3C-62D890D2AB41}" dt="2023-01-26T08:09:40.868" v="7521" actId="1076"/>
          <ac:picMkLst>
            <pc:docMk/>
            <pc:sldMk cId="739961688" sldId="625"/>
            <ac:picMk id="5" creationId="{8891CCFA-1F42-5501-E7E9-5580E92B4B82}"/>
          </ac:picMkLst>
        </pc:picChg>
      </pc:sldChg>
      <pc:sldChg chg="addSp delSp modSp add mod">
        <pc:chgData name="Matthieu De Mari" userId="dfb708c9-d8dc-439f-9a3b-c772bf4a311c" providerId="ADAL" clId="{1FE71F4D-2AFD-4838-AD3C-62D890D2AB41}" dt="2023-01-26T08:09:52.309" v="7527" actId="5793"/>
        <pc:sldMkLst>
          <pc:docMk/>
          <pc:sldMk cId="1370451381" sldId="626"/>
        </pc:sldMkLst>
        <pc:spChg chg="del mod">
          <ac:chgData name="Matthieu De Mari" userId="dfb708c9-d8dc-439f-9a3b-c772bf4a311c" providerId="ADAL" clId="{1FE71F4D-2AFD-4838-AD3C-62D890D2AB41}" dt="2023-01-26T08:08:12.399" v="7381" actId="478"/>
          <ac:spMkLst>
            <pc:docMk/>
            <pc:sldMk cId="1370451381" sldId="626"/>
            <ac:spMk id="6" creationId="{2F4AD158-7D5E-1015-C387-0AE1C10AFA03}"/>
          </ac:spMkLst>
        </pc:spChg>
        <pc:spChg chg="mod">
          <ac:chgData name="Matthieu De Mari" userId="dfb708c9-d8dc-439f-9a3b-c772bf4a311c" providerId="ADAL" clId="{1FE71F4D-2AFD-4838-AD3C-62D890D2AB41}" dt="2023-01-26T08:09:52.309" v="7527" actId="5793"/>
          <ac:spMkLst>
            <pc:docMk/>
            <pc:sldMk cId="1370451381" sldId="626"/>
            <ac:spMk id="7" creationId="{FE76E93B-C174-ABC8-A6FE-29540C96E6EB}"/>
          </ac:spMkLst>
        </pc:spChg>
        <pc:picChg chg="add mod ord">
          <ac:chgData name="Matthieu De Mari" userId="dfb708c9-d8dc-439f-9a3b-c772bf4a311c" providerId="ADAL" clId="{1FE71F4D-2AFD-4838-AD3C-62D890D2AB41}" dt="2023-01-26T08:08:08.633" v="7379" actId="14100"/>
          <ac:picMkLst>
            <pc:docMk/>
            <pc:sldMk cId="1370451381" sldId="626"/>
            <ac:picMk id="3" creationId="{6036DDD0-C777-0E27-0E36-0DB70DE74CD1}"/>
          </ac:picMkLst>
        </pc:picChg>
        <pc:picChg chg="del">
          <ac:chgData name="Matthieu De Mari" userId="dfb708c9-d8dc-439f-9a3b-c772bf4a311c" providerId="ADAL" clId="{1FE71F4D-2AFD-4838-AD3C-62D890D2AB41}" dt="2023-01-26T08:07:19.750" v="7370" actId="478"/>
          <ac:picMkLst>
            <pc:docMk/>
            <pc:sldMk cId="1370451381" sldId="626"/>
            <ac:picMk id="5" creationId="{8891CCFA-1F42-5501-E7E9-5580E92B4B82}"/>
          </ac:picMkLst>
        </pc:picChg>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pChg chg="mod ord">
          <ac:chgData name="Matthieu De Mari" userId="dfb708c9-d8dc-439f-9a3b-c772bf4a311c" providerId="ADAL" clId="{1FE71F4D-2AFD-4838-AD3C-62D890D2AB41}" dt="2023-01-26T08:20:02.700" v="8004" actId="700"/>
          <ac:spMkLst>
            <pc:docMk/>
            <pc:sldMk cId="2143533983" sldId="627"/>
            <ac:spMk id="2" creationId="{EBCBA9EE-E5AB-7C1E-3027-EAE381B1A16F}"/>
          </ac:spMkLst>
        </pc:spChg>
        <pc:spChg chg="del mod ord">
          <ac:chgData name="Matthieu De Mari" userId="dfb708c9-d8dc-439f-9a3b-c772bf4a311c" providerId="ADAL" clId="{1FE71F4D-2AFD-4838-AD3C-62D890D2AB41}" dt="2023-01-26T08:20:02.700" v="8004" actId="700"/>
          <ac:spMkLst>
            <pc:docMk/>
            <pc:sldMk cId="2143533983" sldId="627"/>
            <ac:spMk id="3" creationId="{8C74248C-969E-044C-67FF-D6DA0EDA1538}"/>
          </ac:spMkLst>
        </pc:spChg>
        <pc:spChg chg="add mod ord">
          <ac:chgData name="Matthieu De Mari" userId="dfb708c9-d8dc-439f-9a3b-c772bf4a311c" providerId="ADAL" clId="{1FE71F4D-2AFD-4838-AD3C-62D890D2AB41}" dt="2023-01-27T08:59:29.530" v="17144" actId="27636"/>
          <ac:spMkLst>
            <pc:docMk/>
            <pc:sldMk cId="2143533983" sldId="627"/>
            <ac:spMk id="4" creationId="{B7587BF6-A3C3-923A-CFAC-92467ED1C20A}"/>
          </ac:spMkLst>
        </pc:spChg>
        <pc:spChg chg="add mod ord">
          <ac:chgData name="Matthieu De Mari" userId="dfb708c9-d8dc-439f-9a3b-c772bf4a311c" providerId="ADAL" clId="{1FE71F4D-2AFD-4838-AD3C-62D890D2AB41}" dt="2023-01-27T08:59:49.033" v="17157" actId="20577"/>
          <ac:spMkLst>
            <pc:docMk/>
            <pc:sldMk cId="2143533983" sldId="627"/>
            <ac:spMk id="5" creationId="{1EB9408D-F386-3AF2-19A5-5BF432A0ABD5}"/>
          </ac:spMkLst>
        </pc:spChg>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pChg chg="mod ord">
          <ac:chgData name="Matthieu De Mari" userId="dfb708c9-d8dc-439f-9a3b-c772bf4a311c" providerId="ADAL" clId="{1FE71F4D-2AFD-4838-AD3C-62D890D2AB41}" dt="2023-01-26T08:15:11.365" v="7606" actId="700"/>
          <ac:spMkLst>
            <pc:docMk/>
            <pc:sldMk cId="4194419191" sldId="628"/>
            <ac:spMk id="2" creationId="{7758C663-EEE1-B1E2-276D-3A81CA0C7444}"/>
          </ac:spMkLst>
        </pc:spChg>
        <pc:spChg chg="mod ord">
          <ac:chgData name="Matthieu De Mari" userId="dfb708c9-d8dc-439f-9a3b-c772bf4a311c" providerId="ADAL" clId="{1FE71F4D-2AFD-4838-AD3C-62D890D2AB41}" dt="2023-01-26T09:07:31.262" v="11165" actId="20577"/>
          <ac:spMkLst>
            <pc:docMk/>
            <pc:sldMk cId="4194419191" sldId="628"/>
            <ac:spMk id="3" creationId="{BF44B0CF-0CAC-3504-7AB3-559E76A4A1BC}"/>
          </ac:spMkLst>
        </pc:spChg>
        <pc:spChg chg="add mod ord">
          <ac:chgData name="Matthieu De Mari" userId="dfb708c9-d8dc-439f-9a3b-c772bf4a311c" providerId="ADAL" clId="{1FE71F4D-2AFD-4838-AD3C-62D890D2AB41}" dt="2023-01-26T09:07:40.994" v="11172" actId="313"/>
          <ac:spMkLst>
            <pc:docMk/>
            <pc:sldMk cId="4194419191" sldId="628"/>
            <ac:spMk id="4" creationId="{7A4AB427-F8D7-DB85-4E07-2BF6BB0FE9E9}"/>
          </ac:spMkLst>
        </pc:spChg>
        <pc:picChg chg="add del">
          <ac:chgData name="Matthieu De Mari" userId="dfb708c9-d8dc-439f-9a3b-c772bf4a311c" providerId="ADAL" clId="{1FE71F4D-2AFD-4838-AD3C-62D890D2AB41}" dt="2023-01-26T08:15:15.737" v="7608" actId="21"/>
          <ac:picMkLst>
            <pc:docMk/>
            <pc:sldMk cId="4194419191" sldId="628"/>
            <ac:picMk id="6" creationId="{818F5E71-0C4D-D6EC-AA5D-3B7405E70674}"/>
          </ac:picMkLst>
        </pc:picChg>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pChg chg="del">
          <ac:chgData name="Matthieu De Mari" userId="dfb708c9-d8dc-439f-9a3b-c772bf4a311c" providerId="ADAL" clId="{1FE71F4D-2AFD-4838-AD3C-62D890D2AB41}" dt="2023-01-26T08:15:21.579" v="7610" actId="700"/>
          <ac:spMkLst>
            <pc:docMk/>
            <pc:sldMk cId="971053656" sldId="629"/>
            <ac:spMk id="2" creationId="{9BB2C38A-8A20-8F25-6ED3-D1232B9E8632}"/>
          </ac:spMkLst>
        </pc:spChg>
        <pc:spChg chg="del">
          <ac:chgData name="Matthieu De Mari" userId="dfb708c9-d8dc-439f-9a3b-c772bf4a311c" providerId="ADAL" clId="{1FE71F4D-2AFD-4838-AD3C-62D890D2AB41}" dt="2023-01-26T08:15:21.579" v="7610" actId="700"/>
          <ac:spMkLst>
            <pc:docMk/>
            <pc:sldMk cId="971053656" sldId="629"/>
            <ac:spMk id="3" creationId="{F8BAAF3C-212A-AA0C-E663-D8FC4BCDCC03}"/>
          </ac:spMkLst>
        </pc:spChg>
        <pc:spChg chg="del">
          <ac:chgData name="Matthieu De Mari" userId="dfb708c9-d8dc-439f-9a3b-c772bf4a311c" providerId="ADAL" clId="{1FE71F4D-2AFD-4838-AD3C-62D890D2AB41}" dt="2023-01-26T08:15:21.579" v="7610" actId="700"/>
          <ac:spMkLst>
            <pc:docMk/>
            <pc:sldMk cId="971053656" sldId="629"/>
            <ac:spMk id="4" creationId="{ED50EE4C-A483-E56C-8A7E-FBDB2C48555C}"/>
          </ac:spMkLst>
        </pc:spChg>
        <pc:spChg chg="add mod">
          <ac:chgData name="Matthieu De Mari" userId="dfb708c9-d8dc-439f-9a3b-c772bf4a311c" providerId="ADAL" clId="{1FE71F4D-2AFD-4838-AD3C-62D890D2AB41}" dt="2023-01-26T08:15:48.184" v="7656" actId="20577"/>
          <ac:spMkLst>
            <pc:docMk/>
            <pc:sldMk cId="971053656" sldId="629"/>
            <ac:spMk id="6" creationId="{3496B047-FE4B-02B4-2F6C-F3B2C6307654}"/>
          </ac:spMkLst>
        </pc:spChg>
        <pc:spChg chg="add mod">
          <ac:chgData name="Matthieu De Mari" userId="dfb708c9-d8dc-439f-9a3b-c772bf4a311c" providerId="ADAL" clId="{1FE71F4D-2AFD-4838-AD3C-62D890D2AB41}" dt="2023-01-26T08:54:45.224" v="10621" actId="14100"/>
          <ac:spMkLst>
            <pc:docMk/>
            <pc:sldMk cId="971053656" sldId="629"/>
            <ac:spMk id="7" creationId="{0CBB97A8-C359-6DD7-31D3-72C2EF806F40}"/>
          </ac:spMkLst>
        </pc:spChg>
        <pc:picChg chg="add mod">
          <ac:chgData name="Matthieu De Mari" userId="dfb708c9-d8dc-439f-9a3b-c772bf4a311c" providerId="ADAL" clId="{1FE71F4D-2AFD-4838-AD3C-62D890D2AB41}" dt="2023-01-26T08:15:22.089" v="7611"/>
          <ac:picMkLst>
            <pc:docMk/>
            <pc:sldMk cId="971053656" sldId="629"/>
            <ac:picMk id="5" creationId="{CC4CAD86-DB4B-89D9-5D1E-578BAA307FAF}"/>
          </ac:picMkLst>
        </pc:picChg>
      </pc:sldChg>
      <pc:sldChg chg="addSp modSp new mod ord">
        <pc:chgData name="Matthieu De Mari" userId="dfb708c9-d8dc-439f-9a3b-c772bf4a311c" providerId="ADAL" clId="{1FE71F4D-2AFD-4838-AD3C-62D890D2AB41}" dt="2023-01-26T08:54:57.358" v="10626" actId="14100"/>
        <pc:sldMkLst>
          <pc:docMk/>
          <pc:sldMk cId="3481962592" sldId="630"/>
        </pc:sldMkLst>
        <pc:spChg chg="add mod">
          <ac:chgData name="Matthieu De Mari" userId="dfb708c9-d8dc-439f-9a3b-c772bf4a311c" providerId="ADAL" clId="{1FE71F4D-2AFD-4838-AD3C-62D890D2AB41}" dt="2023-01-26T08:49:32.719" v="9907" actId="1076"/>
          <ac:spMkLst>
            <pc:docMk/>
            <pc:sldMk cId="3481962592" sldId="630"/>
            <ac:spMk id="4" creationId="{4ABDFEF4-C645-770F-48AD-284A551D0C76}"/>
          </ac:spMkLst>
        </pc:spChg>
        <pc:spChg chg="add mod">
          <ac:chgData name="Matthieu De Mari" userId="dfb708c9-d8dc-439f-9a3b-c772bf4a311c" providerId="ADAL" clId="{1FE71F4D-2AFD-4838-AD3C-62D890D2AB41}" dt="2023-01-26T08:54:57.358" v="10626" actId="14100"/>
          <ac:spMkLst>
            <pc:docMk/>
            <pc:sldMk cId="3481962592" sldId="630"/>
            <ac:spMk id="5" creationId="{AA933878-6696-05E5-6E37-71288C3EEE93}"/>
          </ac:spMkLst>
        </pc:spChg>
        <pc:picChg chg="add mod">
          <ac:chgData name="Matthieu De Mari" userId="dfb708c9-d8dc-439f-9a3b-c772bf4a311c" providerId="ADAL" clId="{1FE71F4D-2AFD-4838-AD3C-62D890D2AB41}" dt="2023-01-26T08:54:51.498" v="10624" actId="1076"/>
          <ac:picMkLst>
            <pc:docMk/>
            <pc:sldMk cId="3481962592" sldId="630"/>
            <ac:picMk id="3" creationId="{0D7E89AA-5484-676D-3509-34E562579B9F}"/>
          </ac:picMkLst>
        </pc:picChg>
      </pc:sldChg>
      <pc:sldChg chg="addSp delSp modSp add mod ord">
        <pc:chgData name="Matthieu De Mari" userId="dfb708c9-d8dc-439f-9a3b-c772bf4a311c" providerId="ADAL" clId="{1FE71F4D-2AFD-4838-AD3C-62D890D2AB41}" dt="2023-01-26T08:54:59.697" v="10627"/>
        <pc:sldMkLst>
          <pc:docMk/>
          <pc:sldMk cId="446899153" sldId="631"/>
        </pc:sldMkLst>
        <pc:spChg chg="mod">
          <ac:chgData name="Matthieu De Mari" userId="dfb708c9-d8dc-439f-9a3b-c772bf4a311c" providerId="ADAL" clId="{1FE71F4D-2AFD-4838-AD3C-62D890D2AB41}" dt="2023-01-26T08:49:36.831" v="9908" actId="1076"/>
          <ac:spMkLst>
            <pc:docMk/>
            <pc:sldMk cId="446899153" sldId="631"/>
            <ac:spMk id="4" creationId="{4ABDFEF4-C645-770F-48AD-284A551D0C76}"/>
          </ac:spMkLst>
        </pc:spChg>
        <pc:spChg chg="add mod">
          <ac:chgData name="Matthieu De Mari" userId="dfb708c9-d8dc-439f-9a3b-c772bf4a311c" providerId="ADAL" clId="{1FE71F4D-2AFD-4838-AD3C-62D890D2AB41}" dt="2023-01-26T08:54:59.697" v="10627"/>
          <ac:spMkLst>
            <pc:docMk/>
            <pc:sldMk cId="446899153" sldId="631"/>
            <ac:spMk id="6" creationId="{457509A6-755B-67B1-D5BB-567167C52606}"/>
          </ac:spMkLst>
        </pc:spChg>
        <pc:picChg chg="del">
          <ac:chgData name="Matthieu De Mari" userId="dfb708c9-d8dc-439f-9a3b-c772bf4a311c" providerId="ADAL" clId="{1FE71F4D-2AFD-4838-AD3C-62D890D2AB41}" dt="2023-01-26T08:27:22.201" v="8437" actId="478"/>
          <ac:picMkLst>
            <pc:docMk/>
            <pc:sldMk cId="446899153" sldId="631"/>
            <ac:picMk id="3" creationId="{0D7E89AA-5484-676D-3509-34E562579B9F}"/>
          </ac:picMkLst>
        </pc:picChg>
        <pc:picChg chg="add ord">
          <ac:chgData name="Matthieu De Mari" userId="dfb708c9-d8dc-439f-9a3b-c772bf4a311c" providerId="ADAL" clId="{1FE71F4D-2AFD-4838-AD3C-62D890D2AB41}" dt="2023-01-26T08:27:36.787" v="8440" actId="171"/>
          <ac:picMkLst>
            <pc:docMk/>
            <pc:sldMk cId="446899153" sldId="631"/>
            <ac:picMk id="5" creationId="{042C8617-9E53-015A-8692-88273CD90EE2}"/>
          </ac:picMkLst>
        </pc:picChg>
      </pc:sldChg>
      <pc:sldChg chg="addSp modSp new mod">
        <pc:chgData name="Matthieu De Mari" userId="dfb708c9-d8dc-439f-9a3b-c772bf4a311c" providerId="ADAL" clId="{1FE71F4D-2AFD-4838-AD3C-62D890D2AB41}" dt="2023-01-26T09:09:32.674" v="11187" actId="20577"/>
        <pc:sldMkLst>
          <pc:docMk/>
          <pc:sldMk cId="2108370273" sldId="632"/>
        </pc:sldMkLst>
        <pc:spChg chg="add mod">
          <ac:chgData name="Matthieu De Mari" userId="dfb708c9-d8dc-439f-9a3b-c772bf4a311c" providerId="ADAL" clId="{1FE71F4D-2AFD-4838-AD3C-62D890D2AB41}" dt="2023-01-26T09:09:32.674" v="11187" actId="20577"/>
          <ac:spMkLst>
            <pc:docMk/>
            <pc:sldMk cId="2108370273" sldId="632"/>
            <ac:spMk id="4" creationId="{748A84E3-E56D-689A-FE33-F385477C9C5D}"/>
          </ac:spMkLst>
        </pc:spChg>
        <pc:spChg chg="add mod">
          <ac:chgData name="Matthieu De Mari" userId="dfb708c9-d8dc-439f-9a3b-c772bf4a311c" providerId="ADAL" clId="{1FE71F4D-2AFD-4838-AD3C-62D890D2AB41}" dt="2023-01-26T08:55:13.048" v="10630" actId="14100"/>
          <ac:spMkLst>
            <pc:docMk/>
            <pc:sldMk cId="2108370273" sldId="632"/>
            <ac:spMk id="5" creationId="{6C5C14A7-07A6-A34C-6346-F44054CCC209}"/>
          </ac:spMkLst>
        </pc:spChg>
        <pc:picChg chg="add">
          <ac:chgData name="Matthieu De Mari" userId="dfb708c9-d8dc-439f-9a3b-c772bf4a311c" providerId="ADAL" clId="{1FE71F4D-2AFD-4838-AD3C-62D890D2AB41}" dt="2023-01-26T08:29:26.969" v="8503" actId="22"/>
          <ac:picMkLst>
            <pc:docMk/>
            <pc:sldMk cId="2108370273" sldId="632"/>
            <ac:picMk id="3" creationId="{CB4A10E8-C4A3-E1A4-CDC1-B47864CFB0DF}"/>
          </ac:picMkLst>
        </pc:picChg>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pChg chg="mod ord">
          <ac:chgData name="Matthieu De Mari" userId="dfb708c9-d8dc-439f-9a3b-c772bf4a311c" providerId="ADAL" clId="{1FE71F4D-2AFD-4838-AD3C-62D890D2AB41}" dt="2023-01-26T08:35:01.923" v="9042" actId="700"/>
          <ac:spMkLst>
            <pc:docMk/>
            <pc:sldMk cId="1116604702" sldId="633"/>
            <ac:spMk id="2" creationId="{7758C663-EEE1-B1E2-276D-3A81CA0C7444}"/>
          </ac:spMkLst>
        </pc:spChg>
        <pc:spChg chg="mod ord">
          <ac:chgData name="Matthieu De Mari" userId="dfb708c9-d8dc-439f-9a3b-c772bf4a311c" providerId="ADAL" clId="{1FE71F4D-2AFD-4838-AD3C-62D890D2AB41}" dt="2023-01-26T08:42:40.032" v="9559" actId="20577"/>
          <ac:spMkLst>
            <pc:docMk/>
            <pc:sldMk cId="1116604702" sldId="633"/>
            <ac:spMk id="3" creationId="{BF44B0CF-0CAC-3504-7AB3-559E76A4A1BC}"/>
          </ac:spMkLst>
        </pc:spChg>
        <pc:spChg chg="del mod">
          <ac:chgData name="Matthieu De Mari" userId="dfb708c9-d8dc-439f-9a3b-c772bf4a311c" providerId="ADAL" clId="{1FE71F4D-2AFD-4838-AD3C-62D890D2AB41}" dt="2023-01-26T08:32:37.111" v="8900" actId="478"/>
          <ac:spMkLst>
            <pc:docMk/>
            <pc:sldMk cId="1116604702" sldId="633"/>
            <ac:spMk id="4" creationId="{7A4AB427-F8D7-DB85-4E07-2BF6BB0FE9E9}"/>
          </ac:spMkLst>
        </pc:spChg>
        <pc:spChg chg="add mod ord">
          <ac:chgData name="Matthieu De Mari" userId="dfb708c9-d8dc-439f-9a3b-c772bf4a311c" providerId="ADAL" clId="{1FE71F4D-2AFD-4838-AD3C-62D890D2AB41}" dt="2023-01-26T09:03:13.984" v="11115" actId="113"/>
          <ac:spMkLst>
            <pc:docMk/>
            <pc:sldMk cId="1116604702" sldId="633"/>
            <ac:spMk id="5" creationId="{9F4ADEEE-8076-6BB7-C9A4-0291B185360A}"/>
          </ac:spMkLst>
        </pc:spChg>
        <pc:graphicFrameChg chg="add mod modGraphic">
          <ac:chgData name="Matthieu De Mari" userId="dfb708c9-d8dc-439f-9a3b-c772bf4a311c" providerId="ADAL" clId="{1FE71F4D-2AFD-4838-AD3C-62D890D2AB41}" dt="2023-01-26T09:02:22.390" v="10943" actId="20577"/>
          <ac:graphicFrameMkLst>
            <pc:docMk/>
            <pc:sldMk cId="1116604702" sldId="633"/>
            <ac:graphicFrameMk id="8" creationId="{E84BC276-639D-F75D-4745-DBA3526EDAAD}"/>
          </ac:graphicFrameMkLst>
        </pc:graphicFrameChg>
        <pc:picChg chg="add del mod">
          <ac:chgData name="Matthieu De Mari" userId="dfb708c9-d8dc-439f-9a3b-c772bf4a311c" providerId="ADAL" clId="{1FE71F4D-2AFD-4838-AD3C-62D890D2AB41}" dt="2023-01-26T09:00:37.012" v="10726" actId="478"/>
          <ac:picMkLst>
            <pc:docMk/>
            <pc:sldMk cId="1116604702" sldId="633"/>
            <ac:picMk id="7" creationId="{F4E3F8CF-9E64-FE70-50B8-E9152DC86C5D}"/>
          </ac:picMkLst>
        </pc:picChg>
      </pc:sldChg>
      <pc:sldChg chg="addSp delSp modSp add mod">
        <pc:chgData name="Matthieu De Mari" userId="dfb708c9-d8dc-439f-9a3b-c772bf4a311c" providerId="ADAL" clId="{1FE71F4D-2AFD-4838-AD3C-62D890D2AB41}" dt="2023-01-26T08:47:42.775" v="9799" actId="1076"/>
        <pc:sldMkLst>
          <pc:docMk/>
          <pc:sldMk cId="2709894763" sldId="634"/>
        </pc:sldMkLst>
        <pc:spChg chg="mod">
          <ac:chgData name="Matthieu De Mari" userId="dfb708c9-d8dc-439f-9a3b-c772bf4a311c" providerId="ADAL" clId="{1FE71F4D-2AFD-4838-AD3C-62D890D2AB41}" dt="2023-01-26T08:42:11.425" v="9556" actId="20577"/>
          <ac:spMkLst>
            <pc:docMk/>
            <pc:sldMk cId="2709894763" sldId="634"/>
            <ac:spMk id="4" creationId="{01810534-81B5-CA2F-921A-3DA24316B131}"/>
          </ac:spMkLst>
        </pc:spChg>
        <pc:spChg chg="mod">
          <ac:chgData name="Matthieu De Mari" userId="dfb708c9-d8dc-439f-9a3b-c772bf4a311c" providerId="ADAL" clId="{1FE71F4D-2AFD-4838-AD3C-62D890D2AB41}" dt="2023-01-26T08:37:54.183" v="9253" actId="20577"/>
          <ac:spMkLst>
            <pc:docMk/>
            <pc:sldMk cId="2709894763" sldId="634"/>
            <ac:spMk id="5" creationId="{0A7B0056-41D4-B489-229E-8C898A3A5904}"/>
          </ac:spMkLst>
        </pc:spChg>
        <pc:spChg chg="del">
          <ac:chgData name="Matthieu De Mari" userId="dfb708c9-d8dc-439f-9a3b-c772bf4a311c" providerId="ADAL" clId="{1FE71F4D-2AFD-4838-AD3C-62D890D2AB41}" dt="2023-01-26T08:37:58.483" v="9254" actId="478"/>
          <ac:spMkLst>
            <pc:docMk/>
            <pc:sldMk cId="2709894763" sldId="634"/>
            <ac:spMk id="7" creationId="{648D8A51-6157-545F-8895-E79A87FDEE0A}"/>
          </ac:spMkLst>
        </pc:spChg>
        <pc:picChg chg="add mod">
          <ac:chgData name="Matthieu De Mari" userId="dfb708c9-d8dc-439f-9a3b-c772bf4a311c" providerId="ADAL" clId="{1FE71F4D-2AFD-4838-AD3C-62D890D2AB41}" dt="2023-01-26T08:47:42.775" v="9799" actId="1076"/>
          <ac:picMkLst>
            <pc:docMk/>
            <pc:sldMk cId="2709894763" sldId="634"/>
            <ac:picMk id="3" creationId="{3C63FF38-A4C6-F36C-00C0-E82E71ED9326}"/>
          </ac:picMkLst>
        </pc:picChg>
        <pc:picChg chg="del mod">
          <ac:chgData name="Matthieu De Mari" userId="dfb708c9-d8dc-439f-9a3b-c772bf4a311c" providerId="ADAL" clId="{1FE71F4D-2AFD-4838-AD3C-62D890D2AB41}" dt="2023-01-26T08:44:31.537" v="9796" actId="478"/>
          <ac:picMkLst>
            <pc:docMk/>
            <pc:sldMk cId="2709894763" sldId="634"/>
            <ac:picMk id="6" creationId="{123856EC-AB44-23F3-5A04-0FA83290AF44}"/>
          </ac:picMkLst>
        </pc:picChg>
      </pc:sldChg>
      <pc:sldChg chg="addSp delSp modSp new mod">
        <pc:chgData name="Matthieu De Mari" userId="dfb708c9-d8dc-439f-9a3b-c772bf4a311c" providerId="ADAL" clId="{1FE71F4D-2AFD-4838-AD3C-62D890D2AB41}" dt="2023-01-26T09:08:08.548" v="11173" actId="113"/>
        <pc:sldMkLst>
          <pc:docMk/>
          <pc:sldMk cId="2464844892" sldId="635"/>
        </pc:sldMkLst>
        <pc:spChg chg="mod">
          <ac:chgData name="Matthieu De Mari" userId="dfb708c9-d8dc-439f-9a3b-c772bf4a311c" providerId="ADAL" clId="{1FE71F4D-2AFD-4838-AD3C-62D890D2AB41}" dt="2023-01-26T08:38:36.594" v="9298" actId="20577"/>
          <ac:spMkLst>
            <pc:docMk/>
            <pc:sldMk cId="2464844892" sldId="635"/>
            <ac:spMk id="2" creationId="{E9576F42-1773-A12E-37C5-7C487099B62D}"/>
          </ac:spMkLst>
        </pc:spChg>
        <pc:spChg chg="add del mod">
          <ac:chgData name="Matthieu De Mari" userId="dfb708c9-d8dc-439f-9a3b-c772bf4a311c" providerId="ADAL" clId="{1FE71F4D-2AFD-4838-AD3C-62D890D2AB41}" dt="2023-01-26T09:08:08.548" v="11173" actId="113"/>
          <ac:spMkLst>
            <pc:docMk/>
            <pc:sldMk cId="2464844892" sldId="635"/>
            <ac:spMk id="3" creationId="{A94B8BB6-D04B-5A34-E313-329C5FD8A725}"/>
          </ac:spMkLst>
        </pc:spChg>
        <pc:spChg chg="del">
          <ac:chgData name="Matthieu De Mari" userId="dfb708c9-d8dc-439f-9a3b-c772bf4a311c" providerId="ADAL" clId="{1FE71F4D-2AFD-4838-AD3C-62D890D2AB41}" dt="2023-01-26T08:38:38.916" v="9299" actId="478"/>
          <ac:spMkLst>
            <pc:docMk/>
            <pc:sldMk cId="2464844892" sldId="635"/>
            <ac:spMk id="4" creationId="{3616499B-9ACD-BD26-7C22-E21ABE99CE92}"/>
          </ac:spMkLst>
        </pc:spChg>
        <pc:picChg chg="add del mod">
          <ac:chgData name="Matthieu De Mari" userId="dfb708c9-d8dc-439f-9a3b-c772bf4a311c" providerId="ADAL" clId="{1FE71F4D-2AFD-4838-AD3C-62D890D2AB41}" dt="2023-01-26T08:38:41.316" v="9301"/>
          <ac:picMkLst>
            <pc:docMk/>
            <pc:sldMk cId="2464844892" sldId="635"/>
            <ac:picMk id="6" creationId="{AA61788B-A9A6-2F89-FA3E-E64106ED4310}"/>
          </ac:picMkLst>
        </pc:picChg>
        <pc:picChg chg="add mod">
          <ac:chgData name="Matthieu De Mari" userId="dfb708c9-d8dc-439f-9a3b-c772bf4a311c" providerId="ADAL" clId="{1FE71F4D-2AFD-4838-AD3C-62D890D2AB41}" dt="2023-01-26T08:39:17.915" v="9425" actId="1076"/>
          <ac:picMkLst>
            <pc:docMk/>
            <pc:sldMk cId="2464844892" sldId="635"/>
            <ac:picMk id="8" creationId="{E082570C-A706-34E0-1D29-8DC25B372083}"/>
          </ac:picMkLst>
        </pc:picChg>
      </pc:sldChg>
      <pc:sldChg chg="modSp add mod">
        <pc:chgData name="Matthieu De Mari" userId="dfb708c9-d8dc-439f-9a3b-c772bf4a311c" providerId="ADAL" clId="{1FE71F4D-2AFD-4838-AD3C-62D890D2AB41}" dt="2023-01-26T09:09:01.970" v="11181" actId="14100"/>
        <pc:sldMkLst>
          <pc:docMk/>
          <pc:sldMk cId="283574109" sldId="636"/>
        </pc:sldMkLst>
        <pc:spChg chg="mod">
          <ac:chgData name="Matthieu De Mari" userId="dfb708c9-d8dc-439f-9a3b-c772bf4a311c" providerId="ADAL" clId="{1FE71F4D-2AFD-4838-AD3C-62D890D2AB41}" dt="2023-01-26T09:08:50.026" v="11180" actId="27636"/>
          <ac:spMkLst>
            <pc:docMk/>
            <pc:sldMk cId="283574109" sldId="636"/>
            <ac:spMk id="3" creationId="{BF44B0CF-0CAC-3504-7AB3-559E76A4A1BC}"/>
          </ac:spMkLst>
        </pc:spChg>
        <pc:spChg chg="mod">
          <ac:chgData name="Matthieu De Mari" userId="dfb708c9-d8dc-439f-9a3b-c772bf4a311c" providerId="ADAL" clId="{1FE71F4D-2AFD-4838-AD3C-62D890D2AB41}" dt="2023-01-26T09:09:01.970" v="11181" actId="14100"/>
          <ac:spMkLst>
            <pc:docMk/>
            <pc:sldMk cId="283574109" sldId="636"/>
            <ac:spMk id="5" creationId="{9F4ADEEE-8076-6BB7-C9A4-0291B185360A}"/>
          </ac:spMkLst>
        </pc:spChg>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pChg chg="mod ord">
          <ac:chgData name="Matthieu De Mari" userId="dfb708c9-d8dc-439f-9a3b-c772bf4a311c" providerId="ADAL" clId="{1FE71F4D-2AFD-4838-AD3C-62D890D2AB41}" dt="2023-01-26T08:53:19.093" v="10543" actId="20577"/>
          <ac:spMkLst>
            <pc:docMk/>
            <pc:sldMk cId="3136411561" sldId="637"/>
            <ac:spMk id="2" creationId="{E9576F42-1773-A12E-37C5-7C487099B62D}"/>
          </ac:spMkLst>
        </pc:spChg>
        <pc:spChg chg="mod ord">
          <ac:chgData name="Matthieu De Mari" userId="dfb708c9-d8dc-439f-9a3b-c772bf4a311c" providerId="ADAL" clId="{1FE71F4D-2AFD-4838-AD3C-62D890D2AB41}" dt="2023-01-26T08:52:55.794" v="10491" actId="27636"/>
          <ac:spMkLst>
            <pc:docMk/>
            <pc:sldMk cId="3136411561" sldId="637"/>
            <ac:spMk id="3" creationId="{A94B8BB6-D04B-5A34-E313-329C5FD8A725}"/>
          </ac:spMkLst>
        </pc:spChg>
        <pc:spChg chg="add mod ord">
          <ac:chgData name="Matthieu De Mari" userId="dfb708c9-d8dc-439f-9a3b-c772bf4a311c" providerId="ADAL" clId="{1FE71F4D-2AFD-4838-AD3C-62D890D2AB41}" dt="2023-01-26T08:52:56.717" v="10492"/>
          <ac:spMkLst>
            <pc:docMk/>
            <pc:sldMk cId="3136411561" sldId="637"/>
            <ac:spMk id="4" creationId="{C2EA9E57-1CE4-58BA-21F8-958AC511922C}"/>
          </ac:spMkLst>
        </pc:spChg>
        <pc:picChg chg="del">
          <ac:chgData name="Matthieu De Mari" userId="dfb708c9-d8dc-439f-9a3b-c772bf4a311c" providerId="ADAL" clId="{1FE71F4D-2AFD-4838-AD3C-62D890D2AB41}" dt="2023-01-26T08:52:12.156" v="10401" actId="478"/>
          <ac:picMkLst>
            <pc:docMk/>
            <pc:sldMk cId="3136411561" sldId="637"/>
            <ac:picMk id="8" creationId="{E082570C-A706-34E0-1D29-8DC25B372083}"/>
          </ac:picMkLst>
        </pc:picChg>
      </pc:sldChg>
      <pc:sldChg chg="addSp delSp modSp add mod">
        <pc:chgData name="Matthieu De Mari" userId="dfb708c9-d8dc-439f-9a3b-c772bf4a311c" providerId="ADAL" clId="{1FE71F4D-2AFD-4838-AD3C-62D890D2AB41}" dt="2023-01-26T08:54:19.416" v="10616" actId="20577"/>
        <pc:sldMkLst>
          <pc:docMk/>
          <pc:sldMk cId="2999193099" sldId="638"/>
        </pc:sldMkLst>
        <pc:spChg chg="add del mod">
          <ac:chgData name="Matthieu De Mari" userId="dfb708c9-d8dc-439f-9a3b-c772bf4a311c" providerId="ADAL" clId="{1FE71F4D-2AFD-4838-AD3C-62D890D2AB41}" dt="2023-01-26T08:54:19.416" v="10616" actId="20577"/>
          <ac:spMkLst>
            <pc:docMk/>
            <pc:sldMk cId="2999193099" sldId="638"/>
            <ac:spMk id="7" creationId="{FE76E93B-C174-ABC8-A6FE-29540C96E6EB}"/>
          </ac:spMkLst>
        </pc:spChg>
      </pc:sldChg>
      <pc:sldChg chg="addSp delSp modSp new mod">
        <pc:chgData name="Matthieu De Mari" userId="dfb708c9-d8dc-439f-9a3b-c772bf4a311c" providerId="ADAL" clId="{1FE71F4D-2AFD-4838-AD3C-62D890D2AB41}" dt="2023-01-26T09:10:54.054" v="11253" actId="1076"/>
        <pc:sldMkLst>
          <pc:docMk/>
          <pc:sldMk cId="3336176760" sldId="639"/>
        </pc:sldMkLst>
        <pc:spChg chg="mod">
          <ac:chgData name="Matthieu De Mari" userId="dfb708c9-d8dc-439f-9a3b-c772bf4a311c" providerId="ADAL" clId="{1FE71F4D-2AFD-4838-AD3C-62D890D2AB41}" dt="2023-01-26T09:10:44.134" v="11248" actId="20577"/>
          <ac:spMkLst>
            <pc:docMk/>
            <pc:sldMk cId="3336176760" sldId="639"/>
            <ac:spMk id="2" creationId="{B349C3C8-8A51-B273-66E0-DC4571A6AA56}"/>
          </ac:spMkLst>
        </pc:spChg>
        <pc:spChg chg="del">
          <ac:chgData name="Matthieu De Mari" userId="dfb708c9-d8dc-439f-9a3b-c772bf4a311c" providerId="ADAL" clId="{1FE71F4D-2AFD-4838-AD3C-62D890D2AB41}" dt="2023-01-26T09:10:46.480" v="11249" actId="478"/>
          <ac:spMkLst>
            <pc:docMk/>
            <pc:sldMk cId="3336176760" sldId="639"/>
            <ac:spMk id="3" creationId="{1393847B-1653-8DCF-E9E4-1A330EDE6322}"/>
          </ac:spMkLst>
        </pc:spChg>
        <pc:picChg chg="add mod">
          <ac:chgData name="Matthieu De Mari" userId="dfb708c9-d8dc-439f-9a3b-c772bf4a311c" providerId="ADAL" clId="{1FE71F4D-2AFD-4838-AD3C-62D890D2AB41}" dt="2023-01-26T09:10:54.054" v="11253" actId="1076"/>
          <ac:picMkLst>
            <pc:docMk/>
            <pc:sldMk cId="3336176760" sldId="639"/>
            <ac:picMk id="5" creationId="{1F8FE79F-2E5A-D555-DA00-852D5A62A334}"/>
          </ac:picMkLst>
        </pc:picChg>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pChg chg="del">
          <ac:chgData name="Matthieu De Mari" userId="dfb708c9-d8dc-439f-9a3b-c772bf4a311c" providerId="ADAL" clId="{1FE71F4D-2AFD-4838-AD3C-62D890D2AB41}" dt="2023-01-26T09:20:01.794" v="11570" actId="700"/>
          <ac:spMkLst>
            <pc:docMk/>
            <pc:sldMk cId="3352703959" sldId="640"/>
            <ac:spMk id="2" creationId="{419496EF-CF0B-DD41-EBA6-619020B209AB}"/>
          </ac:spMkLst>
        </pc:spChg>
        <pc:spChg chg="del">
          <ac:chgData name="Matthieu De Mari" userId="dfb708c9-d8dc-439f-9a3b-c772bf4a311c" providerId="ADAL" clId="{1FE71F4D-2AFD-4838-AD3C-62D890D2AB41}" dt="2023-01-26T09:20:01.794" v="11570" actId="700"/>
          <ac:spMkLst>
            <pc:docMk/>
            <pc:sldMk cId="3352703959" sldId="640"/>
            <ac:spMk id="3" creationId="{7A31A472-A0AB-BFD0-40B8-B86FDDAA4A58}"/>
          </ac:spMkLst>
        </pc:spChg>
        <pc:spChg chg="del">
          <ac:chgData name="Matthieu De Mari" userId="dfb708c9-d8dc-439f-9a3b-c772bf4a311c" providerId="ADAL" clId="{1FE71F4D-2AFD-4838-AD3C-62D890D2AB41}" dt="2023-01-26T09:20:01.794" v="11570" actId="700"/>
          <ac:spMkLst>
            <pc:docMk/>
            <pc:sldMk cId="3352703959" sldId="640"/>
            <ac:spMk id="4" creationId="{BE6AB27E-7FAB-34D3-14CD-535B1831EB67}"/>
          </ac:spMkLst>
        </pc:spChg>
        <pc:spChg chg="add mod">
          <ac:chgData name="Matthieu De Mari" userId="dfb708c9-d8dc-439f-9a3b-c772bf4a311c" providerId="ADAL" clId="{1FE71F4D-2AFD-4838-AD3C-62D890D2AB41}" dt="2023-01-26T09:21:40.327" v="11598" actId="14100"/>
          <ac:spMkLst>
            <pc:docMk/>
            <pc:sldMk cId="3352703959" sldId="640"/>
            <ac:spMk id="7" creationId="{8055552E-6D7A-A036-218E-1A0E114AE400}"/>
          </ac:spMkLst>
        </pc:spChg>
        <pc:picChg chg="add">
          <ac:chgData name="Matthieu De Mari" userId="dfb708c9-d8dc-439f-9a3b-c772bf4a311c" providerId="ADAL" clId="{1FE71F4D-2AFD-4838-AD3C-62D890D2AB41}" dt="2023-01-26T09:20:02.586" v="11571" actId="22"/>
          <ac:picMkLst>
            <pc:docMk/>
            <pc:sldMk cId="3352703959" sldId="640"/>
            <ac:picMk id="6" creationId="{74844D88-026D-F76D-C8CE-4FD4A7E985E3}"/>
          </ac:picMkLst>
        </pc:picChg>
      </pc:sldChg>
      <pc:sldChg chg="addSp modSp new mod">
        <pc:chgData name="Matthieu De Mari" userId="dfb708c9-d8dc-439f-9a3b-c772bf4a311c" providerId="ADAL" clId="{1FE71F4D-2AFD-4838-AD3C-62D890D2AB41}" dt="2023-01-26T09:22:04.831" v="11698" actId="1076"/>
        <pc:sldMkLst>
          <pc:docMk/>
          <pc:sldMk cId="3269279707" sldId="641"/>
        </pc:sldMkLst>
        <pc:spChg chg="add mod">
          <ac:chgData name="Matthieu De Mari" userId="dfb708c9-d8dc-439f-9a3b-c772bf4a311c" providerId="ADAL" clId="{1FE71F4D-2AFD-4838-AD3C-62D890D2AB41}" dt="2023-01-26T09:22:04.831" v="11698" actId="1076"/>
          <ac:spMkLst>
            <pc:docMk/>
            <pc:sldMk cId="3269279707" sldId="641"/>
            <ac:spMk id="4" creationId="{DB727DFC-B7C8-21A1-A27E-3DC8BD3CEF90}"/>
          </ac:spMkLst>
        </pc:spChg>
        <pc:picChg chg="add">
          <ac:chgData name="Matthieu De Mari" userId="dfb708c9-d8dc-439f-9a3b-c772bf4a311c" providerId="ADAL" clId="{1FE71F4D-2AFD-4838-AD3C-62D890D2AB41}" dt="2023-01-26T09:20:30.711" v="11573" actId="22"/>
          <ac:picMkLst>
            <pc:docMk/>
            <pc:sldMk cId="3269279707" sldId="641"/>
            <ac:picMk id="3" creationId="{89449A9C-6232-3557-077A-732996A79EA3}"/>
          </ac:picMkLst>
        </pc:picChg>
      </pc:sldChg>
      <pc:sldChg chg="addSp modSp new mod">
        <pc:chgData name="Matthieu De Mari" userId="dfb708c9-d8dc-439f-9a3b-c772bf4a311c" providerId="ADAL" clId="{1FE71F4D-2AFD-4838-AD3C-62D890D2AB41}" dt="2023-01-27T09:02:05.530" v="17185" actId="14100"/>
        <pc:sldMkLst>
          <pc:docMk/>
          <pc:sldMk cId="2948259004" sldId="642"/>
        </pc:sldMkLst>
        <pc:spChg chg="add mod">
          <ac:chgData name="Matthieu De Mari" userId="dfb708c9-d8dc-439f-9a3b-c772bf4a311c" providerId="ADAL" clId="{1FE71F4D-2AFD-4838-AD3C-62D890D2AB41}" dt="2023-01-27T09:02:05.530" v="17185" actId="14100"/>
          <ac:spMkLst>
            <pc:docMk/>
            <pc:sldMk cId="2948259004" sldId="642"/>
            <ac:spMk id="4" creationId="{07ED02BD-2046-DB2E-B447-9B6CABBB7D53}"/>
          </ac:spMkLst>
        </pc:spChg>
        <pc:picChg chg="add">
          <ac:chgData name="Matthieu De Mari" userId="dfb708c9-d8dc-439f-9a3b-c772bf4a311c" providerId="ADAL" clId="{1FE71F4D-2AFD-4838-AD3C-62D890D2AB41}" dt="2023-01-26T09:20:47.115" v="11575" actId="22"/>
          <ac:picMkLst>
            <pc:docMk/>
            <pc:sldMk cId="2948259004" sldId="642"/>
            <ac:picMk id="3" creationId="{A814EA8F-74F9-325E-706F-E5D2E76683BD}"/>
          </ac:picMkLst>
        </pc:picChg>
      </pc:sldChg>
      <pc:sldChg chg="addSp delSp modSp new mod">
        <pc:chgData name="Matthieu De Mari" userId="dfb708c9-d8dc-439f-9a3b-c772bf4a311c" providerId="ADAL" clId="{1FE71F4D-2AFD-4838-AD3C-62D890D2AB41}" dt="2023-01-26T09:21:24.643" v="11584" actId="14100"/>
        <pc:sldMkLst>
          <pc:docMk/>
          <pc:sldMk cId="3839997861" sldId="643"/>
        </pc:sldMkLst>
        <pc:picChg chg="add del mod">
          <ac:chgData name="Matthieu De Mari" userId="dfb708c9-d8dc-439f-9a3b-c772bf4a311c" providerId="ADAL" clId="{1FE71F4D-2AFD-4838-AD3C-62D890D2AB41}" dt="2023-01-26T09:21:20.817" v="11581" actId="478"/>
          <ac:picMkLst>
            <pc:docMk/>
            <pc:sldMk cId="3839997861" sldId="643"/>
            <ac:picMk id="3" creationId="{657ADBC8-C3B9-AC1C-FABD-F03E8376CDFD}"/>
          </ac:picMkLst>
        </pc:picChg>
        <pc:picChg chg="add mod">
          <ac:chgData name="Matthieu De Mari" userId="dfb708c9-d8dc-439f-9a3b-c772bf4a311c" providerId="ADAL" clId="{1FE71F4D-2AFD-4838-AD3C-62D890D2AB41}" dt="2023-01-26T09:21:24.643" v="11584" actId="14100"/>
          <ac:picMkLst>
            <pc:docMk/>
            <pc:sldMk cId="3839997861" sldId="643"/>
            <ac:picMk id="5" creationId="{650D7ABD-3AC0-84F6-DAB7-236FE7B3AE92}"/>
          </ac:picMkLst>
        </pc:picChg>
      </pc:sldChg>
      <pc:sldChg chg="modSp add mod">
        <pc:chgData name="Matthieu De Mari" userId="dfb708c9-d8dc-439f-9a3b-c772bf4a311c" providerId="ADAL" clId="{1FE71F4D-2AFD-4838-AD3C-62D890D2AB41}" dt="2023-01-26T09:23:48.015" v="11868" actId="20577"/>
        <pc:sldMkLst>
          <pc:docMk/>
          <pc:sldMk cId="3061501488" sldId="644"/>
        </pc:sldMkLst>
        <pc:spChg chg="mod">
          <ac:chgData name="Matthieu De Mari" userId="dfb708c9-d8dc-439f-9a3b-c772bf4a311c" providerId="ADAL" clId="{1FE71F4D-2AFD-4838-AD3C-62D890D2AB41}" dt="2023-01-26T09:23:48.015" v="11868" actId="20577"/>
          <ac:spMkLst>
            <pc:docMk/>
            <pc:sldMk cId="3061501488" sldId="644"/>
            <ac:spMk id="2" creationId="{7758C663-EEE1-B1E2-276D-3A81CA0C7444}"/>
          </ac:spMkLst>
        </pc:spChg>
      </pc:sldChg>
      <pc:sldChg chg="addSp delSp modSp add mod">
        <pc:chgData name="Matthieu De Mari" userId="dfb708c9-d8dc-439f-9a3b-c772bf4a311c" providerId="ADAL" clId="{1FE71F4D-2AFD-4838-AD3C-62D890D2AB41}" dt="2023-01-27T09:00:05.765" v="17170" actId="1036"/>
        <pc:sldMkLst>
          <pc:docMk/>
          <pc:sldMk cId="3664711723" sldId="645"/>
        </pc:sldMkLst>
        <pc:spChg chg="mod">
          <ac:chgData name="Matthieu De Mari" userId="dfb708c9-d8dc-439f-9a3b-c772bf4a311c" providerId="ADAL" clId="{1FE71F4D-2AFD-4838-AD3C-62D890D2AB41}" dt="2023-01-27T09:00:03.604" v="17159" actId="20577"/>
          <ac:spMkLst>
            <pc:docMk/>
            <pc:sldMk cId="3664711723" sldId="645"/>
            <ac:spMk id="4" creationId="{01810534-81B5-CA2F-921A-3DA24316B131}"/>
          </ac:spMkLst>
        </pc:spChg>
        <pc:spChg chg="mod">
          <ac:chgData name="Matthieu De Mari" userId="dfb708c9-d8dc-439f-9a3b-c772bf4a311c" providerId="ADAL" clId="{1FE71F4D-2AFD-4838-AD3C-62D890D2AB41}" dt="2023-01-26T09:25:48.819" v="11920" actId="20577"/>
          <ac:spMkLst>
            <pc:docMk/>
            <pc:sldMk cId="3664711723" sldId="645"/>
            <ac:spMk id="5" creationId="{0A7B0056-41D4-B489-229E-8C898A3A5904}"/>
          </ac:spMkLst>
        </pc:spChg>
        <pc:spChg chg="add mod">
          <ac:chgData name="Matthieu De Mari" userId="dfb708c9-d8dc-439f-9a3b-c772bf4a311c" providerId="ADAL" clId="{1FE71F4D-2AFD-4838-AD3C-62D890D2AB41}" dt="2023-01-26T09:25:40.294" v="11917"/>
          <ac:spMkLst>
            <pc:docMk/>
            <pc:sldMk cId="3664711723" sldId="645"/>
            <ac:spMk id="6" creationId="{179A86A3-4E74-5350-E6AF-11BA7ADF5DD9}"/>
          </ac:spMkLst>
        </pc:spChg>
        <pc:picChg chg="add mod">
          <ac:chgData name="Matthieu De Mari" userId="dfb708c9-d8dc-439f-9a3b-c772bf4a311c" providerId="ADAL" clId="{1FE71F4D-2AFD-4838-AD3C-62D890D2AB41}" dt="2023-01-27T09:00:05.765" v="17170" actId="1036"/>
          <ac:picMkLst>
            <pc:docMk/>
            <pc:sldMk cId="3664711723" sldId="645"/>
            <ac:picMk id="2" creationId="{8AAAAB7B-B0FD-9EE8-B9DC-0C8B72706161}"/>
          </ac:picMkLst>
        </pc:picChg>
        <pc:picChg chg="del">
          <ac:chgData name="Matthieu De Mari" userId="dfb708c9-d8dc-439f-9a3b-c772bf4a311c" providerId="ADAL" clId="{1FE71F4D-2AFD-4838-AD3C-62D890D2AB41}" dt="2023-01-26T09:25:35.047" v="11916" actId="478"/>
          <ac:picMkLst>
            <pc:docMk/>
            <pc:sldMk cId="3664711723" sldId="645"/>
            <ac:picMk id="3" creationId="{3C63FF38-A4C6-F36C-00C0-E82E71ED9326}"/>
          </ac:picMkLst>
        </pc:picChg>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pChg chg="mod ord">
          <ac:chgData name="Matthieu De Mari" userId="dfb708c9-d8dc-439f-9a3b-c772bf4a311c" providerId="ADAL" clId="{1FE71F4D-2AFD-4838-AD3C-62D890D2AB41}" dt="2023-01-26T09:31:25.478" v="12192" actId="700"/>
          <ac:spMkLst>
            <pc:docMk/>
            <pc:sldMk cId="1098360026" sldId="646"/>
            <ac:spMk id="2" creationId="{C6EDB95A-6F54-1C8E-C7BF-34F5ECB6A00A}"/>
          </ac:spMkLst>
        </pc:spChg>
        <pc:spChg chg="add del mod ord">
          <ac:chgData name="Matthieu De Mari" userId="dfb708c9-d8dc-439f-9a3b-c772bf4a311c" providerId="ADAL" clId="{1FE71F4D-2AFD-4838-AD3C-62D890D2AB41}" dt="2023-01-26T09:31:15.899" v="12189" actId="700"/>
          <ac:spMkLst>
            <pc:docMk/>
            <pc:sldMk cId="1098360026" sldId="646"/>
            <ac:spMk id="3" creationId="{8360C2FC-2D8C-B694-D994-6AF5CEC44F6F}"/>
          </ac:spMkLst>
        </pc:spChg>
        <pc:spChg chg="del mod ord">
          <ac:chgData name="Matthieu De Mari" userId="dfb708c9-d8dc-439f-9a3b-c772bf4a311c" providerId="ADAL" clId="{1FE71F4D-2AFD-4838-AD3C-62D890D2AB41}" dt="2023-01-26T09:31:18.159" v="12190" actId="478"/>
          <ac:spMkLst>
            <pc:docMk/>
            <pc:sldMk cId="1098360026" sldId="646"/>
            <ac:spMk id="4" creationId="{0A6D0783-241D-0B11-03E2-9F4FF3BEE947}"/>
          </ac:spMkLst>
        </pc:spChg>
        <pc:picChg chg="add mod">
          <ac:chgData name="Matthieu De Mari" userId="dfb708c9-d8dc-439f-9a3b-c772bf4a311c" providerId="ADAL" clId="{1FE71F4D-2AFD-4838-AD3C-62D890D2AB41}" dt="2023-01-26T09:31:41.806" v="12195" actId="1076"/>
          <ac:picMkLst>
            <pc:docMk/>
            <pc:sldMk cId="1098360026" sldId="646"/>
            <ac:picMk id="6" creationId="{23D00DD9-21D0-0350-AF57-AAB1512999BB}"/>
          </ac:picMkLst>
        </pc:picChg>
        <pc:picChg chg="del">
          <ac:chgData name="Matthieu De Mari" userId="dfb708c9-d8dc-439f-9a3b-c772bf4a311c" providerId="ADAL" clId="{1FE71F4D-2AFD-4838-AD3C-62D890D2AB41}" dt="2023-01-26T09:31:18.607" v="12191" actId="478"/>
          <ac:picMkLst>
            <pc:docMk/>
            <pc:sldMk cId="1098360026" sldId="646"/>
            <ac:picMk id="7" creationId="{7FF8A9BC-A4CE-B0E5-4FD0-48E6842E254C}"/>
          </ac:picMkLst>
        </pc:picChg>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pChg chg="del mod ord">
          <ac:chgData name="Matthieu De Mari" userId="dfb708c9-d8dc-439f-9a3b-c772bf4a311c" providerId="ADAL" clId="{1FE71F4D-2AFD-4838-AD3C-62D890D2AB41}" dt="2023-01-26T09:31:49.513" v="12197" actId="700"/>
          <ac:spMkLst>
            <pc:docMk/>
            <pc:sldMk cId="1535134496" sldId="647"/>
            <ac:spMk id="2" creationId="{6E912BE0-1D92-6E9F-D284-5294E434E418}"/>
          </ac:spMkLst>
        </pc:spChg>
        <pc:spChg chg="add mod ord">
          <ac:chgData name="Matthieu De Mari" userId="dfb708c9-d8dc-439f-9a3b-c772bf4a311c" providerId="ADAL" clId="{1FE71F4D-2AFD-4838-AD3C-62D890D2AB41}" dt="2023-01-26T09:32:05.128" v="12209"/>
          <ac:spMkLst>
            <pc:docMk/>
            <pc:sldMk cId="1535134496" sldId="647"/>
            <ac:spMk id="3" creationId="{5FA9FB08-8B4D-4B75-6BC7-1C5AFEFF5E55}"/>
          </ac:spMkLst>
        </pc:spChg>
        <pc:spChg chg="add mod ord">
          <ac:chgData name="Matthieu De Mari" userId="dfb708c9-d8dc-439f-9a3b-c772bf4a311c" providerId="ADAL" clId="{1FE71F4D-2AFD-4838-AD3C-62D890D2AB41}" dt="2023-01-26T09:36:37.783" v="12573" actId="20577"/>
          <ac:spMkLst>
            <pc:docMk/>
            <pc:sldMk cId="1535134496" sldId="647"/>
            <ac:spMk id="4" creationId="{E37977B6-1294-65D6-E828-C682A2CB902C}"/>
          </ac:spMkLst>
        </pc:spChg>
        <pc:spChg chg="add del mod ord">
          <ac:chgData name="Matthieu De Mari" userId="dfb708c9-d8dc-439f-9a3b-c772bf4a311c" providerId="ADAL" clId="{1FE71F4D-2AFD-4838-AD3C-62D890D2AB41}" dt="2023-01-26T09:31:51.658" v="12198" actId="478"/>
          <ac:spMkLst>
            <pc:docMk/>
            <pc:sldMk cId="1535134496" sldId="647"/>
            <ac:spMk id="5" creationId="{9C335EAE-1AF2-E193-9687-E1BB6A14DB81}"/>
          </ac:spMkLst>
        </pc:spChg>
        <pc:picChg chg="add mod">
          <ac:chgData name="Matthieu De Mari" userId="dfb708c9-d8dc-439f-9a3b-c772bf4a311c" providerId="ADAL" clId="{1FE71F4D-2AFD-4838-AD3C-62D890D2AB41}" dt="2023-01-26T09:31:56.985" v="12208" actId="1076"/>
          <ac:picMkLst>
            <pc:docMk/>
            <pc:sldMk cId="1535134496" sldId="647"/>
            <ac:picMk id="7" creationId="{B1669383-94A6-767A-E9E2-8A1B5522C211}"/>
          </ac:picMkLst>
        </pc:picChg>
      </pc:sldChg>
      <pc:sldChg chg="addSp delSp modSp new mod">
        <pc:chgData name="Matthieu De Mari" userId="dfb708c9-d8dc-439f-9a3b-c772bf4a311c" providerId="ADAL" clId="{1FE71F4D-2AFD-4838-AD3C-62D890D2AB41}" dt="2023-01-26T09:43:08.231" v="12981" actId="20577"/>
        <pc:sldMkLst>
          <pc:docMk/>
          <pc:sldMk cId="639167993" sldId="648"/>
        </pc:sldMkLst>
        <pc:spChg chg="mod">
          <ac:chgData name="Matthieu De Mari" userId="dfb708c9-d8dc-439f-9a3b-c772bf4a311c" providerId="ADAL" clId="{1FE71F4D-2AFD-4838-AD3C-62D890D2AB41}" dt="2023-01-26T09:42:34.399" v="12934" actId="20577"/>
          <ac:spMkLst>
            <pc:docMk/>
            <pc:sldMk cId="639167993" sldId="648"/>
            <ac:spMk id="2" creationId="{79458846-297D-319F-FB08-9AADC4484520}"/>
          </ac:spMkLst>
        </pc:spChg>
        <pc:spChg chg="mod">
          <ac:chgData name="Matthieu De Mari" userId="dfb708c9-d8dc-439f-9a3b-c772bf4a311c" providerId="ADAL" clId="{1FE71F4D-2AFD-4838-AD3C-62D890D2AB41}" dt="2023-01-26T09:43:08.231" v="12981" actId="20577"/>
          <ac:spMkLst>
            <pc:docMk/>
            <pc:sldMk cId="639167993" sldId="648"/>
            <ac:spMk id="3" creationId="{0D6827D2-8C59-5725-9D05-A7ACE2CC3147}"/>
          </ac:spMkLst>
        </pc:spChg>
        <pc:spChg chg="del">
          <ac:chgData name="Matthieu De Mari" userId="dfb708c9-d8dc-439f-9a3b-c772bf4a311c" providerId="ADAL" clId="{1FE71F4D-2AFD-4838-AD3C-62D890D2AB41}" dt="2023-01-26T09:42:21.048" v="12927" actId="478"/>
          <ac:spMkLst>
            <pc:docMk/>
            <pc:sldMk cId="639167993" sldId="648"/>
            <ac:spMk id="4" creationId="{090A62CB-1737-0622-1ECA-31806B5CDDE9}"/>
          </ac:spMkLst>
        </pc:spChg>
        <pc:picChg chg="add mod modCrop">
          <ac:chgData name="Matthieu De Mari" userId="dfb708c9-d8dc-439f-9a3b-c772bf4a311c" providerId="ADAL" clId="{1FE71F4D-2AFD-4838-AD3C-62D890D2AB41}" dt="2023-01-26T09:43:05.589" v="12980" actId="14100"/>
          <ac:picMkLst>
            <pc:docMk/>
            <pc:sldMk cId="639167993" sldId="648"/>
            <ac:picMk id="6" creationId="{4E02A804-EBD8-960D-40E4-EDC21D66C87D}"/>
          </ac:picMkLst>
        </pc:picChg>
      </pc:sldChg>
      <pc:sldChg chg="addSp delSp modSp new mod">
        <pc:chgData name="Matthieu De Mari" userId="dfb708c9-d8dc-439f-9a3b-c772bf4a311c" providerId="ADAL" clId="{1FE71F4D-2AFD-4838-AD3C-62D890D2AB41}" dt="2023-01-26T09:45:18.178" v="13022" actId="22"/>
        <pc:sldMkLst>
          <pc:docMk/>
          <pc:sldMk cId="687017678" sldId="649"/>
        </pc:sldMkLst>
        <pc:spChg chg="mod">
          <ac:chgData name="Matthieu De Mari" userId="dfb708c9-d8dc-439f-9a3b-c772bf4a311c" providerId="ADAL" clId="{1FE71F4D-2AFD-4838-AD3C-62D890D2AB41}" dt="2023-01-26T09:43:53.390" v="13018" actId="20577"/>
          <ac:spMkLst>
            <pc:docMk/>
            <pc:sldMk cId="687017678" sldId="649"/>
            <ac:spMk id="2" creationId="{6C5A7825-A473-5442-E4AB-FA511F78B6BB}"/>
          </ac:spMkLst>
        </pc:spChg>
        <pc:spChg chg="del">
          <ac:chgData name="Matthieu De Mari" userId="dfb708c9-d8dc-439f-9a3b-c772bf4a311c" providerId="ADAL" clId="{1FE71F4D-2AFD-4838-AD3C-62D890D2AB41}" dt="2023-01-26T09:43:44.253" v="13000" actId="478"/>
          <ac:spMkLst>
            <pc:docMk/>
            <pc:sldMk cId="687017678" sldId="649"/>
            <ac:spMk id="3" creationId="{BBFF306F-5CD3-9AB6-2451-DC675694FC86}"/>
          </ac:spMkLst>
        </pc:spChg>
        <pc:spChg chg="del">
          <ac:chgData name="Matthieu De Mari" userId="dfb708c9-d8dc-439f-9a3b-c772bf4a311c" providerId="ADAL" clId="{1FE71F4D-2AFD-4838-AD3C-62D890D2AB41}" dt="2023-01-26T09:43:45.092" v="13001" actId="478"/>
          <ac:spMkLst>
            <pc:docMk/>
            <pc:sldMk cId="687017678" sldId="649"/>
            <ac:spMk id="4" creationId="{7774F1E4-4A82-6E0A-A0DD-3A4A1C9759FA}"/>
          </ac:spMkLst>
        </pc:spChg>
        <pc:picChg chg="add mod">
          <ac:chgData name="Matthieu De Mari" userId="dfb708c9-d8dc-439f-9a3b-c772bf4a311c" providerId="ADAL" clId="{1FE71F4D-2AFD-4838-AD3C-62D890D2AB41}" dt="2023-01-26T09:43:58.432" v="13020" actId="1076"/>
          <ac:picMkLst>
            <pc:docMk/>
            <pc:sldMk cId="687017678" sldId="649"/>
            <ac:picMk id="6" creationId="{11A6D2AA-EA62-18A2-33BA-DFF7E098C2C7}"/>
          </ac:picMkLst>
        </pc:picChg>
        <pc:picChg chg="add del">
          <ac:chgData name="Matthieu De Mari" userId="dfb708c9-d8dc-439f-9a3b-c772bf4a311c" providerId="ADAL" clId="{1FE71F4D-2AFD-4838-AD3C-62D890D2AB41}" dt="2023-01-26T09:45:18.178" v="13022" actId="22"/>
          <ac:picMkLst>
            <pc:docMk/>
            <pc:sldMk cId="687017678" sldId="649"/>
            <ac:picMk id="8" creationId="{33959746-4119-59C9-69BD-D7B1FE10517C}"/>
          </ac:picMkLst>
        </pc:picChg>
      </pc:sldChg>
      <pc:sldChg chg="addSp delSp modSp add mod">
        <pc:chgData name="Matthieu De Mari" userId="dfb708c9-d8dc-439f-9a3b-c772bf4a311c" providerId="ADAL" clId="{1FE71F4D-2AFD-4838-AD3C-62D890D2AB41}" dt="2023-01-26T09:45:47.240" v="13050" actId="207"/>
        <pc:sldMkLst>
          <pc:docMk/>
          <pc:sldMk cId="530835176" sldId="650"/>
        </pc:sldMkLst>
        <pc:spChg chg="add mod">
          <ac:chgData name="Matthieu De Mari" userId="dfb708c9-d8dc-439f-9a3b-c772bf4a311c" providerId="ADAL" clId="{1FE71F4D-2AFD-4838-AD3C-62D890D2AB41}" dt="2023-01-26T09:45:47.240" v="13050" actId="207"/>
          <ac:spMkLst>
            <pc:docMk/>
            <pc:sldMk cId="530835176" sldId="650"/>
            <ac:spMk id="5" creationId="{0B2E0CD9-728A-0474-7AA6-B59FF75D5912}"/>
          </ac:spMkLst>
        </pc:spChg>
        <pc:picChg chg="add mod">
          <ac:chgData name="Matthieu De Mari" userId="dfb708c9-d8dc-439f-9a3b-c772bf4a311c" providerId="ADAL" clId="{1FE71F4D-2AFD-4838-AD3C-62D890D2AB41}" dt="2023-01-26T09:45:29.426" v="13029" actId="1076"/>
          <ac:picMkLst>
            <pc:docMk/>
            <pc:sldMk cId="530835176" sldId="650"/>
            <ac:picMk id="4" creationId="{1E35484D-F118-E3FF-6842-C7E33EB44C90}"/>
          </ac:picMkLst>
        </pc:picChg>
        <pc:picChg chg="del">
          <ac:chgData name="Matthieu De Mari" userId="dfb708c9-d8dc-439f-9a3b-c772bf4a311c" providerId="ADAL" clId="{1FE71F4D-2AFD-4838-AD3C-62D890D2AB41}" dt="2023-01-26T09:45:22.556" v="13024" actId="478"/>
          <ac:picMkLst>
            <pc:docMk/>
            <pc:sldMk cId="530835176" sldId="650"/>
            <ac:picMk id="6" creationId="{11A6D2AA-EA62-18A2-33BA-DFF7E098C2C7}"/>
          </ac:picMkLst>
        </pc:picChg>
      </pc:sldChg>
      <pc:sldChg chg="addSp delSp modSp new mod">
        <pc:chgData name="Matthieu De Mari" userId="dfb708c9-d8dc-439f-9a3b-c772bf4a311c" providerId="ADAL" clId="{1FE71F4D-2AFD-4838-AD3C-62D890D2AB41}" dt="2023-01-26T09:49:07.784" v="13352" actId="20577"/>
        <pc:sldMkLst>
          <pc:docMk/>
          <pc:sldMk cId="3661229859" sldId="651"/>
        </pc:sldMkLst>
        <pc:spChg chg="mod">
          <ac:chgData name="Matthieu De Mari" userId="dfb708c9-d8dc-439f-9a3b-c772bf4a311c" providerId="ADAL" clId="{1FE71F4D-2AFD-4838-AD3C-62D890D2AB41}" dt="2023-01-26T09:47:06.553" v="13115" actId="14100"/>
          <ac:spMkLst>
            <pc:docMk/>
            <pc:sldMk cId="3661229859" sldId="651"/>
            <ac:spMk id="2" creationId="{458E4E3B-0A9D-C11F-5978-41BD39C8FBA3}"/>
          </ac:spMkLst>
        </pc:spChg>
        <pc:spChg chg="mod">
          <ac:chgData name="Matthieu De Mari" userId="dfb708c9-d8dc-439f-9a3b-c772bf4a311c" providerId="ADAL" clId="{1FE71F4D-2AFD-4838-AD3C-62D890D2AB41}" dt="2023-01-26T09:49:07.784" v="13352" actId="20577"/>
          <ac:spMkLst>
            <pc:docMk/>
            <pc:sldMk cId="3661229859" sldId="651"/>
            <ac:spMk id="3" creationId="{D2CAA860-8CE7-05D9-1322-FD149D6E2865}"/>
          </ac:spMkLst>
        </pc:spChg>
        <pc:spChg chg="del">
          <ac:chgData name="Matthieu De Mari" userId="dfb708c9-d8dc-439f-9a3b-c772bf4a311c" providerId="ADAL" clId="{1FE71F4D-2AFD-4838-AD3C-62D890D2AB41}" dt="2023-01-26T09:46:29.838" v="13052" actId="478"/>
          <ac:spMkLst>
            <pc:docMk/>
            <pc:sldMk cId="3661229859" sldId="651"/>
            <ac:spMk id="4" creationId="{C6A5FDFC-9967-2C5E-4F96-5AD9DCADE928}"/>
          </ac:spMkLst>
        </pc:spChg>
        <pc:picChg chg="add mod modCrop">
          <ac:chgData name="Matthieu De Mari" userId="dfb708c9-d8dc-439f-9a3b-c772bf4a311c" providerId="ADAL" clId="{1FE71F4D-2AFD-4838-AD3C-62D890D2AB41}" dt="2023-01-26T09:48:36.754" v="13335" actId="1038"/>
          <ac:picMkLst>
            <pc:docMk/>
            <pc:sldMk cId="3661229859" sldId="651"/>
            <ac:picMk id="6" creationId="{F0A74952-A820-26F5-B21E-7794118B6CFA}"/>
          </ac:picMkLst>
        </pc:picChg>
      </pc:sldChg>
      <pc:sldChg chg="modSp add mod">
        <pc:chgData name="Matthieu De Mari" userId="dfb708c9-d8dc-439f-9a3b-c772bf4a311c" providerId="ADAL" clId="{1FE71F4D-2AFD-4838-AD3C-62D890D2AB41}" dt="2023-01-27T08:58:27.417" v="17054" actId="20577"/>
        <pc:sldMkLst>
          <pc:docMk/>
          <pc:sldMk cId="2836012066" sldId="652"/>
        </pc:sldMkLst>
        <pc:spChg chg="mod">
          <ac:chgData name="Matthieu De Mari" userId="dfb708c9-d8dc-439f-9a3b-c772bf4a311c" providerId="ADAL" clId="{1FE71F4D-2AFD-4838-AD3C-62D890D2AB41}" dt="2023-01-27T08:58:27.417" v="17054" actId="20577"/>
          <ac:spMkLst>
            <pc:docMk/>
            <pc:sldMk cId="2836012066" sldId="652"/>
            <ac:spMk id="5" creationId="{0B2E0CD9-728A-0474-7AA6-B59FF75D5912}"/>
          </ac:spMkLst>
        </pc:spChg>
        <pc:picChg chg="mod">
          <ac:chgData name="Matthieu De Mari" userId="dfb708c9-d8dc-439f-9a3b-c772bf4a311c" providerId="ADAL" clId="{1FE71F4D-2AFD-4838-AD3C-62D890D2AB41}" dt="2023-01-26T09:49:40.011" v="13447" actId="1076"/>
          <ac:picMkLst>
            <pc:docMk/>
            <pc:sldMk cId="2836012066" sldId="652"/>
            <ac:picMk id="4" creationId="{1E35484D-F118-E3FF-6842-C7E33EB44C90}"/>
          </ac:picMkLst>
        </pc:picChg>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pChg chg="mod">
          <ac:chgData name="Matthieu De Mari" userId="dfb708c9-d8dc-439f-9a3b-c772bf4a311c" providerId="ADAL" clId="{1FE71F4D-2AFD-4838-AD3C-62D890D2AB41}" dt="2023-01-26T09:57:48.569" v="14042" actId="20577"/>
          <ac:spMkLst>
            <pc:docMk/>
            <pc:sldMk cId="3384011022" sldId="653"/>
            <ac:spMk id="2" creationId="{8D7CF09B-6A00-AE71-9A1F-BC7A1C98BFA3}"/>
          </ac:spMkLst>
        </pc:spChg>
        <pc:spChg chg="mod">
          <ac:chgData name="Matthieu De Mari" userId="dfb708c9-d8dc-439f-9a3b-c772bf4a311c" providerId="ADAL" clId="{1FE71F4D-2AFD-4838-AD3C-62D890D2AB41}" dt="2023-01-26T09:59:38.527" v="14375" actId="20577"/>
          <ac:spMkLst>
            <pc:docMk/>
            <pc:sldMk cId="3384011022" sldId="653"/>
            <ac:spMk id="4" creationId="{B0FDD59A-9328-B341-218D-76A654E93F04}"/>
          </ac:spMkLst>
        </pc:spChg>
        <pc:spChg chg="del">
          <ac:chgData name="Matthieu De Mari" userId="dfb708c9-d8dc-439f-9a3b-c772bf4a311c" providerId="ADAL" clId="{1FE71F4D-2AFD-4838-AD3C-62D890D2AB41}" dt="2023-01-26T09:57:37.049" v="14036" actId="478"/>
          <ac:spMkLst>
            <pc:docMk/>
            <pc:sldMk cId="3384011022" sldId="653"/>
            <ac:spMk id="7" creationId="{5E3A86E2-23E3-E2C8-62E1-C1F638E3D248}"/>
          </ac:spMkLst>
        </pc:spChg>
        <pc:spChg chg="del">
          <ac:chgData name="Matthieu De Mari" userId="dfb708c9-d8dc-439f-9a3b-c772bf4a311c" providerId="ADAL" clId="{1FE71F4D-2AFD-4838-AD3C-62D890D2AB41}" dt="2023-01-26T09:57:38.107" v="14037" actId="478"/>
          <ac:spMkLst>
            <pc:docMk/>
            <pc:sldMk cId="3384011022" sldId="653"/>
            <ac:spMk id="8" creationId="{FDD82B0F-F49C-1DDC-F409-9379DAAAEF47}"/>
          </ac:spMkLst>
        </pc:spChg>
        <pc:graphicFrameChg chg="del">
          <ac:chgData name="Matthieu De Mari" userId="dfb708c9-d8dc-439f-9a3b-c772bf4a311c" providerId="ADAL" clId="{1FE71F4D-2AFD-4838-AD3C-62D890D2AB41}" dt="2023-01-26T09:57:40.903" v="14038" actId="478"/>
          <ac:graphicFrameMkLst>
            <pc:docMk/>
            <pc:sldMk cId="3384011022" sldId="653"/>
            <ac:graphicFrameMk id="6" creationId="{4078484C-D331-C08C-24DF-BE42BAC0C241}"/>
          </ac:graphicFrameMkLst>
        </pc:graphicFrameChg>
        <pc:picChg chg="add mod modCrop">
          <ac:chgData name="Matthieu De Mari" userId="dfb708c9-d8dc-439f-9a3b-c772bf4a311c" providerId="ADAL" clId="{1FE71F4D-2AFD-4838-AD3C-62D890D2AB41}" dt="2023-01-26T09:58:00.742" v="14044" actId="732"/>
          <ac:picMkLst>
            <pc:docMk/>
            <pc:sldMk cId="3384011022" sldId="653"/>
            <ac:picMk id="5" creationId="{B18D0285-19F3-CC5B-7ABC-9F0C22FD2824}"/>
          </ac:picMkLst>
        </pc:picChg>
      </pc:sldChg>
      <pc:sldChg chg="addSp delSp modSp add mod">
        <pc:chgData name="Matthieu De Mari" userId="dfb708c9-d8dc-439f-9a3b-c772bf4a311c" providerId="ADAL" clId="{1FE71F4D-2AFD-4838-AD3C-62D890D2AB41}" dt="2023-01-26T10:43:05.995" v="15905" actId="20577"/>
        <pc:sldMkLst>
          <pc:docMk/>
          <pc:sldMk cId="1688481620" sldId="654"/>
        </pc:sldMkLst>
        <pc:spChg chg="mod">
          <ac:chgData name="Matthieu De Mari" userId="dfb708c9-d8dc-439f-9a3b-c772bf4a311c" providerId="ADAL" clId="{1FE71F4D-2AFD-4838-AD3C-62D890D2AB41}" dt="2023-01-26T10:43:05.995" v="15905" actId="20577"/>
          <ac:spMkLst>
            <pc:docMk/>
            <pc:sldMk cId="1688481620" sldId="654"/>
            <ac:spMk id="4" creationId="{B0FDD59A-9328-B341-218D-76A654E93F04}"/>
          </ac:spMkLst>
        </pc:spChg>
        <pc:picChg chg="add mod">
          <ac:chgData name="Matthieu De Mari" userId="dfb708c9-d8dc-439f-9a3b-c772bf4a311c" providerId="ADAL" clId="{1FE71F4D-2AFD-4838-AD3C-62D890D2AB41}" dt="2023-01-26T10:00:29.893" v="14622"/>
          <ac:picMkLst>
            <pc:docMk/>
            <pc:sldMk cId="1688481620" sldId="654"/>
            <ac:picMk id="3" creationId="{B0BD5B35-A861-820D-73A9-BEE843559F9A}"/>
          </ac:picMkLst>
        </pc:picChg>
        <pc:picChg chg="del">
          <ac:chgData name="Matthieu De Mari" userId="dfb708c9-d8dc-439f-9a3b-c772bf4a311c" providerId="ADAL" clId="{1FE71F4D-2AFD-4838-AD3C-62D890D2AB41}" dt="2023-01-26T10:00:26.206" v="14621" actId="478"/>
          <ac:picMkLst>
            <pc:docMk/>
            <pc:sldMk cId="1688481620" sldId="654"/>
            <ac:picMk id="5" creationId="{B18D0285-19F3-CC5B-7ABC-9F0C22FD2824}"/>
          </ac:picMkLst>
        </pc:picChg>
      </pc:sldChg>
      <pc:sldChg chg="addSp delSp modSp new mod modClrScheme chgLayout">
        <pc:chgData name="Matthieu De Mari" userId="dfb708c9-d8dc-439f-9a3b-c772bf4a311c" providerId="ADAL" clId="{1FE71F4D-2AFD-4838-AD3C-62D890D2AB41}" dt="2023-01-26T10:11:06.346" v="15114" actId="27636"/>
        <pc:sldMkLst>
          <pc:docMk/>
          <pc:sldMk cId="2838713021" sldId="655"/>
        </pc:sldMkLst>
        <pc:spChg chg="mod ord">
          <ac:chgData name="Matthieu De Mari" userId="dfb708c9-d8dc-439f-9a3b-c772bf4a311c" providerId="ADAL" clId="{1FE71F4D-2AFD-4838-AD3C-62D890D2AB41}" dt="2023-01-26T10:00:41.923" v="14651" actId="700"/>
          <ac:spMkLst>
            <pc:docMk/>
            <pc:sldMk cId="2838713021" sldId="655"/>
            <ac:spMk id="2" creationId="{21F4709C-61C8-E90F-2954-4414AADF9451}"/>
          </ac:spMkLst>
        </pc:spChg>
        <pc:spChg chg="del mod ord">
          <ac:chgData name="Matthieu De Mari" userId="dfb708c9-d8dc-439f-9a3b-c772bf4a311c" providerId="ADAL" clId="{1FE71F4D-2AFD-4838-AD3C-62D890D2AB41}" dt="2023-01-26T10:00:41.923" v="14651" actId="700"/>
          <ac:spMkLst>
            <pc:docMk/>
            <pc:sldMk cId="2838713021" sldId="655"/>
            <ac:spMk id="3" creationId="{F5458D51-D50F-C554-86B9-C5FBF039C70A}"/>
          </ac:spMkLst>
        </pc:spChg>
        <pc:spChg chg="del">
          <ac:chgData name="Matthieu De Mari" userId="dfb708c9-d8dc-439f-9a3b-c772bf4a311c" providerId="ADAL" clId="{1FE71F4D-2AFD-4838-AD3C-62D890D2AB41}" dt="2023-01-26T10:00:41.923" v="14651" actId="700"/>
          <ac:spMkLst>
            <pc:docMk/>
            <pc:sldMk cId="2838713021" sldId="655"/>
            <ac:spMk id="4" creationId="{CE2B6259-5B61-F5EB-88DB-954C8ADEDB03}"/>
          </ac:spMkLst>
        </pc:spChg>
        <pc:spChg chg="add mod ord">
          <ac:chgData name="Matthieu De Mari" userId="dfb708c9-d8dc-439f-9a3b-c772bf4a311c" providerId="ADAL" clId="{1FE71F4D-2AFD-4838-AD3C-62D890D2AB41}" dt="2023-01-26T10:11:06.346" v="15114" actId="27636"/>
          <ac:spMkLst>
            <pc:docMk/>
            <pc:sldMk cId="2838713021" sldId="655"/>
            <ac:spMk id="5" creationId="{F75DEB28-E77C-393C-3E5B-3AE3CAA7CC2F}"/>
          </ac:spMkLst>
        </pc:spChg>
      </pc:sldChg>
      <pc:sldChg chg="modSp add del mod">
        <pc:chgData name="Matthieu De Mari" userId="dfb708c9-d8dc-439f-9a3b-c772bf4a311c" providerId="ADAL" clId="{1FE71F4D-2AFD-4838-AD3C-62D890D2AB41}" dt="2023-01-26T10:40:35.812" v="15735" actId="47"/>
        <pc:sldMkLst>
          <pc:docMk/>
          <pc:sldMk cId="1942994544" sldId="656"/>
        </pc:sldMkLst>
        <pc:spChg chg="mod">
          <ac:chgData name="Matthieu De Mari" userId="dfb708c9-d8dc-439f-9a3b-c772bf4a311c" providerId="ADAL" clId="{1FE71F4D-2AFD-4838-AD3C-62D890D2AB41}" dt="2023-01-26T10:10:55.055" v="15110" actId="27636"/>
          <ac:spMkLst>
            <pc:docMk/>
            <pc:sldMk cId="1942994544" sldId="656"/>
            <ac:spMk id="5" creationId="{F75DEB28-E77C-393C-3E5B-3AE3CAA7CC2F}"/>
          </ac:spMkLst>
        </pc:spChg>
      </pc:sldChg>
      <pc:sldChg chg="modSp add mod">
        <pc:chgData name="Matthieu De Mari" userId="dfb708c9-d8dc-439f-9a3b-c772bf4a311c" providerId="ADAL" clId="{1FE71F4D-2AFD-4838-AD3C-62D890D2AB41}" dt="2023-01-26T10:40:48.213" v="15783" actId="20577"/>
        <pc:sldMkLst>
          <pc:docMk/>
          <pc:sldMk cId="3673354424" sldId="657"/>
        </pc:sldMkLst>
        <pc:spChg chg="mod">
          <ac:chgData name="Matthieu De Mari" userId="dfb708c9-d8dc-439f-9a3b-c772bf4a311c" providerId="ADAL" clId="{1FE71F4D-2AFD-4838-AD3C-62D890D2AB41}" dt="2023-01-26T10:40:48.213" v="15783" actId="20577"/>
          <ac:spMkLst>
            <pc:docMk/>
            <pc:sldMk cId="3673354424" sldId="657"/>
            <ac:spMk id="5" creationId="{F75DEB28-E77C-393C-3E5B-3AE3CAA7CC2F}"/>
          </ac:spMkLst>
        </pc:spChg>
      </pc:sldChg>
      <pc:sldChg chg="modSp add">
        <pc:chgData name="Matthieu De Mari" userId="dfb708c9-d8dc-439f-9a3b-c772bf4a311c" providerId="ADAL" clId="{1FE71F4D-2AFD-4838-AD3C-62D890D2AB41}" dt="2023-01-26T10:30:07.227" v="15287" actId="20577"/>
        <pc:sldMkLst>
          <pc:docMk/>
          <pc:sldMk cId="1348532138" sldId="658"/>
        </pc:sldMkLst>
        <pc:spChg chg="mod">
          <ac:chgData name="Matthieu De Mari" userId="dfb708c9-d8dc-439f-9a3b-c772bf4a311c" providerId="ADAL" clId="{1FE71F4D-2AFD-4838-AD3C-62D890D2AB41}" dt="2023-01-26T10:30:07.227" v="15287" actId="20577"/>
          <ac:spMkLst>
            <pc:docMk/>
            <pc:sldMk cId="1348532138" sldId="658"/>
            <ac:spMk id="5" creationId="{F75DEB28-E77C-393C-3E5B-3AE3CAA7CC2F}"/>
          </ac:spMkLst>
        </pc:spChg>
      </pc:sldChg>
      <pc:sldChg chg="modSp add mod">
        <pc:chgData name="Matthieu De Mari" userId="dfb708c9-d8dc-439f-9a3b-c772bf4a311c" providerId="ADAL" clId="{1FE71F4D-2AFD-4838-AD3C-62D890D2AB41}" dt="2023-01-26T10:41:00.938" v="15784" actId="20577"/>
        <pc:sldMkLst>
          <pc:docMk/>
          <pc:sldMk cId="855040033" sldId="659"/>
        </pc:sldMkLst>
        <pc:spChg chg="mod">
          <ac:chgData name="Matthieu De Mari" userId="dfb708c9-d8dc-439f-9a3b-c772bf4a311c" providerId="ADAL" clId="{1FE71F4D-2AFD-4838-AD3C-62D890D2AB41}" dt="2023-01-26T10:41:00.938" v="15784" actId="20577"/>
          <ac:spMkLst>
            <pc:docMk/>
            <pc:sldMk cId="855040033" sldId="659"/>
            <ac:spMk id="5" creationId="{F75DEB28-E77C-393C-3E5B-3AE3CAA7CC2F}"/>
          </ac:spMkLst>
        </pc:spChg>
      </pc:sldChg>
      <pc:sldChg chg="modSp add mod">
        <pc:chgData name="Matthieu De Mari" userId="dfb708c9-d8dc-439f-9a3b-c772bf4a311c" providerId="ADAL" clId="{1FE71F4D-2AFD-4838-AD3C-62D890D2AB41}" dt="2023-01-26T10:41:05.409" v="15785" actId="20577"/>
        <pc:sldMkLst>
          <pc:docMk/>
          <pc:sldMk cId="2151550002" sldId="660"/>
        </pc:sldMkLst>
        <pc:spChg chg="mod">
          <ac:chgData name="Matthieu De Mari" userId="dfb708c9-d8dc-439f-9a3b-c772bf4a311c" providerId="ADAL" clId="{1FE71F4D-2AFD-4838-AD3C-62D890D2AB41}" dt="2023-01-26T10:41:05.409" v="15785" actId="20577"/>
          <ac:spMkLst>
            <pc:docMk/>
            <pc:sldMk cId="2151550002" sldId="660"/>
            <ac:spMk id="5" creationId="{F75DEB28-E77C-393C-3E5B-3AE3CAA7CC2F}"/>
          </ac:spMkLst>
        </pc:spChg>
      </pc:sldChg>
      <pc:sldChg chg="modSp add mod">
        <pc:chgData name="Matthieu De Mari" userId="dfb708c9-d8dc-439f-9a3b-c772bf4a311c" providerId="ADAL" clId="{1FE71F4D-2AFD-4838-AD3C-62D890D2AB41}" dt="2023-01-26T10:41:09.121" v="15787" actId="27636"/>
        <pc:sldMkLst>
          <pc:docMk/>
          <pc:sldMk cId="857752855" sldId="661"/>
        </pc:sldMkLst>
        <pc:spChg chg="mod">
          <ac:chgData name="Matthieu De Mari" userId="dfb708c9-d8dc-439f-9a3b-c772bf4a311c" providerId="ADAL" clId="{1FE71F4D-2AFD-4838-AD3C-62D890D2AB41}" dt="2023-01-26T10:41:09.121" v="15787" actId="27636"/>
          <ac:spMkLst>
            <pc:docMk/>
            <pc:sldMk cId="857752855" sldId="661"/>
            <ac:spMk id="5" creationId="{F75DEB28-E77C-393C-3E5B-3AE3CAA7CC2F}"/>
          </ac:spMkLst>
        </pc:spChg>
      </pc:sldChg>
      <pc:sldChg chg="modSp add mod">
        <pc:chgData name="Matthieu De Mari" userId="dfb708c9-d8dc-439f-9a3b-c772bf4a311c" providerId="ADAL" clId="{1FE71F4D-2AFD-4838-AD3C-62D890D2AB41}" dt="2023-01-26T10:41:16.573" v="15791" actId="27636"/>
        <pc:sldMkLst>
          <pc:docMk/>
          <pc:sldMk cId="2494984745" sldId="662"/>
        </pc:sldMkLst>
        <pc:spChg chg="mod">
          <ac:chgData name="Matthieu De Mari" userId="dfb708c9-d8dc-439f-9a3b-c772bf4a311c" providerId="ADAL" clId="{1FE71F4D-2AFD-4838-AD3C-62D890D2AB41}" dt="2023-01-26T10:41:16.573" v="15791" actId="27636"/>
          <ac:spMkLst>
            <pc:docMk/>
            <pc:sldMk cId="2494984745" sldId="662"/>
            <ac:spMk id="5" creationId="{F75DEB28-E77C-393C-3E5B-3AE3CAA7CC2F}"/>
          </ac:spMkLst>
        </pc:spChg>
      </pc:sldChg>
      <pc:sldChg chg="modSp add mod">
        <pc:chgData name="Matthieu De Mari" userId="dfb708c9-d8dc-439f-9a3b-c772bf4a311c" providerId="ADAL" clId="{1FE71F4D-2AFD-4838-AD3C-62D890D2AB41}" dt="2023-01-26T10:41:12.817" v="15789" actId="27636"/>
        <pc:sldMkLst>
          <pc:docMk/>
          <pc:sldMk cId="1831247243" sldId="663"/>
        </pc:sldMkLst>
        <pc:spChg chg="mod">
          <ac:chgData name="Matthieu De Mari" userId="dfb708c9-d8dc-439f-9a3b-c772bf4a311c" providerId="ADAL" clId="{1FE71F4D-2AFD-4838-AD3C-62D890D2AB41}" dt="2023-01-26T10:41:12.817" v="15789" actId="27636"/>
          <ac:spMkLst>
            <pc:docMk/>
            <pc:sldMk cId="1831247243" sldId="663"/>
            <ac:spMk id="5" creationId="{F75DEB28-E77C-393C-3E5B-3AE3CAA7CC2F}"/>
          </ac:spMkLst>
        </pc:spChg>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pChg chg="mod">
          <ac:chgData name="Matthieu De Mari" userId="dfb708c9-d8dc-439f-9a3b-c772bf4a311c" providerId="ADAL" clId="{1FE71F4D-2AFD-4838-AD3C-62D890D2AB41}" dt="2023-01-26T10:44:10.077" v="16101" actId="20577"/>
          <ac:spMkLst>
            <pc:docMk/>
            <pc:sldMk cId="506948723" sldId="665"/>
            <ac:spMk id="4" creationId="{B0FDD59A-9328-B341-218D-76A654E93F04}"/>
          </ac:spMkLst>
        </pc:spChg>
        <pc:picChg chg="del">
          <ac:chgData name="Matthieu De Mari" userId="dfb708c9-d8dc-439f-9a3b-c772bf4a311c" providerId="ADAL" clId="{1FE71F4D-2AFD-4838-AD3C-62D890D2AB41}" dt="2023-01-26T10:41:43.870" v="15795" actId="478"/>
          <ac:picMkLst>
            <pc:docMk/>
            <pc:sldMk cId="506948723" sldId="665"/>
            <ac:picMk id="3" creationId="{B0BD5B35-A861-820D-73A9-BEE843559F9A}"/>
          </ac:picMkLst>
        </pc:picChg>
        <pc:picChg chg="add mod">
          <ac:chgData name="Matthieu De Mari" userId="dfb708c9-d8dc-439f-9a3b-c772bf4a311c" providerId="ADAL" clId="{1FE71F4D-2AFD-4838-AD3C-62D890D2AB41}" dt="2023-01-27T06:11:33.704" v="16313" actId="1076"/>
          <ac:picMkLst>
            <pc:docMk/>
            <pc:sldMk cId="506948723" sldId="665"/>
            <ac:picMk id="5" creationId="{733E8D5A-1A45-8E27-B15C-2E7B5398173B}"/>
          </ac:picMkLst>
        </pc:picChg>
        <pc:picChg chg="add del mod modCrop">
          <ac:chgData name="Matthieu De Mari" userId="dfb708c9-d8dc-439f-9a3b-c772bf4a311c" providerId="ADAL" clId="{1FE71F4D-2AFD-4838-AD3C-62D890D2AB41}" dt="2023-01-26T10:42:05.671" v="15800" actId="478"/>
          <ac:picMkLst>
            <pc:docMk/>
            <pc:sldMk cId="506948723" sldId="665"/>
            <ac:picMk id="6" creationId="{E202B276-9627-6FB2-1E4E-B6E07ED3A43B}"/>
          </ac:picMkLst>
        </pc:picChg>
        <pc:picChg chg="add del mod">
          <ac:chgData name="Matthieu De Mari" userId="dfb708c9-d8dc-439f-9a3b-c772bf4a311c" providerId="ADAL" clId="{1FE71F4D-2AFD-4838-AD3C-62D890D2AB41}" dt="2023-01-27T06:11:10.045" v="16309" actId="478"/>
          <ac:picMkLst>
            <pc:docMk/>
            <pc:sldMk cId="506948723" sldId="665"/>
            <ac:picMk id="8" creationId="{C08914D5-9461-9F90-CBEB-DBA4AE5D7316}"/>
          </ac:picMkLst>
        </pc:picChg>
      </pc:sldChg>
      <pc:sldChg chg="addSp delSp modSp add mod ord">
        <pc:chgData name="Matthieu De Mari" userId="dfb708c9-d8dc-439f-9a3b-c772bf4a311c" providerId="ADAL" clId="{1FE71F4D-2AFD-4838-AD3C-62D890D2AB41}" dt="2023-01-26T10:45:22.526" v="16113" actId="22"/>
        <pc:sldMkLst>
          <pc:docMk/>
          <pc:sldMk cId="3934051886" sldId="666"/>
        </pc:sldMkLst>
        <pc:spChg chg="mod">
          <ac:chgData name="Matthieu De Mari" userId="dfb708c9-d8dc-439f-9a3b-c772bf4a311c" providerId="ADAL" clId="{1FE71F4D-2AFD-4838-AD3C-62D890D2AB41}" dt="2023-01-26T10:44:58.338" v="16109" actId="20577"/>
          <ac:spMkLst>
            <pc:docMk/>
            <pc:sldMk cId="3934051886" sldId="666"/>
            <ac:spMk id="2" creationId="{6C5A7825-A473-5442-E4AB-FA511F78B6BB}"/>
          </ac:spMkLst>
        </pc:spChg>
        <pc:spChg chg="del">
          <ac:chgData name="Matthieu De Mari" userId="dfb708c9-d8dc-439f-9a3b-c772bf4a311c" providerId="ADAL" clId="{1FE71F4D-2AFD-4838-AD3C-62D890D2AB41}" dt="2023-01-26T10:44:50.715" v="16104" actId="478"/>
          <ac:spMkLst>
            <pc:docMk/>
            <pc:sldMk cId="3934051886" sldId="666"/>
            <ac:spMk id="5" creationId="{0B2E0CD9-728A-0474-7AA6-B59FF75D5912}"/>
          </ac:spMkLst>
        </pc:spChg>
        <pc:picChg chg="del">
          <ac:chgData name="Matthieu De Mari" userId="dfb708c9-d8dc-439f-9a3b-c772bf4a311c" providerId="ADAL" clId="{1FE71F4D-2AFD-4838-AD3C-62D890D2AB41}" dt="2023-01-26T10:44:48.916" v="16103" actId="478"/>
          <ac:picMkLst>
            <pc:docMk/>
            <pc:sldMk cId="3934051886" sldId="666"/>
            <ac:picMk id="4" creationId="{1E35484D-F118-E3FF-6842-C7E33EB44C90}"/>
          </ac:picMkLst>
        </pc:picChg>
        <pc:picChg chg="add mod">
          <ac:chgData name="Matthieu De Mari" userId="dfb708c9-d8dc-439f-9a3b-c772bf4a311c" providerId="ADAL" clId="{1FE71F4D-2AFD-4838-AD3C-62D890D2AB41}" dt="2023-01-26T10:44:55.349" v="16107" actId="1076"/>
          <ac:picMkLst>
            <pc:docMk/>
            <pc:sldMk cId="3934051886" sldId="666"/>
            <ac:picMk id="6" creationId="{CD5993CC-DCBD-502A-6009-131C4E8BF4B4}"/>
          </ac:picMkLst>
        </pc:picChg>
        <pc:picChg chg="add del">
          <ac:chgData name="Matthieu De Mari" userId="dfb708c9-d8dc-439f-9a3b-c772bf4a311c" providerId="ADAL" clId="{1FE71F4D-2AFD-4838-AD3C-62D890D2AB41}" dt="2023-01-26T10:45:22.526" v="16113" actId="22"/>
          <ac:picMkLst>
            <pc:docMk/>
            <pc:sldMk cId="3934051886" sldId="666"/>
            <ac:picMk id="8" creationId="{472D3411-86FF-0E02-F6BA-5C6EC0E5E18D}"/>
          </ac:picMkLst>
        </pc:picChg>
      </pc:sldChg>
      <pc:sldChg chg="addSp delSp modSp add mod">
        <pc:chgData name="Matthieu De Mari" userId="dfb708c9-d8dc-439f-9a3b-c772bf4a311c" providerId="ADAL" clId="{1FE71F4D-2AFD-4838-AD3C-62D890D2AB41}" dt="2023-01-26T10:46:19.790" v="16238" actId="20577"/>
        <pc:sldMkLst>
          <pc:docMk/>
          <pc:sldMk cId="1442844384" sldId="667"/>
        </pc:sldMkLst>
        <pc:spChg chg="add mod">
          <ac:chgData name="Matthieu De Mari" userId="dfb708c9-d8dc-439f-9a3b-c772bf4a311c" providerId="ADAL" clId="{1FE71F4D-2AFD-4838-AD3C-62D890D2AB41}" dt="2023-01-26T10:46:19.790" v="16238" actId="20577"/>
          <ac:spMkLst>
            <pc:docMk/>
            <pc:sldMk cId="1442844384" sldId="667"/>
            <ac:spMk id="5" creationId="{05642C26-AA61-A804-F438-6FAB9FE447AD}"/>
          </ac:spMkLst>
        </pc:spChg>
        <pc:picChg chg="add mod">
          <ac:chgData name="Matthieu De Mari" userId="dfb708c9-d8dc-439f-9a3b-c772bf4a311c" providerId="ADAL" clId="{1FE71F4D-2AFD-4838-AD3C-62D890D2AB41}" dt="2023-01-26T10:45:30.919" v="16118" actId="1076"/>
          <ac:picMkLst>
            <pc:docMk/>
            <pc:sldMk cId="1442844384" sldId="667"/>
            <ac:picMk id="4" creationId="{B1A79797-083A-B47F-F29A-C163C28C665B}"/>
          </ac:picMkLst>
        </pc:picChg>
        <pc:picChg chg="del">
          <ac:chgData name="Matthieu De Mari" userId="dfb708c9-d8dc-439f-9a3b-c772bf4a311c" providerId="ADAL" clId="{1FE71F4D-2AFD-4838-AD3C-62D890D2AB41}" dt="2023-01-26T10:45:25.900" v="16115" actId="478"/>
          <ac:picMkLst>
            <pc:docMk/>
            <pc:sldMk cId="1442844384" sldId="667"/>
            <ac:picMk id="6" creationId="{CD5993CC-DCBD-502A-6009-131C4E8BF4B4}"/>
          </ac:picMkLst>
        </pc:picChg>
      </pc:sldChg>
      <pc:sldChg chg="addSp modSp add mod ord">
        <pc:chgData name="Matthieu De Mari" userId="dfb708c9-d8dc-439f-9a3b-c772bf4a311c" providerId="ADAL" clId="{1FE71F4D-2AFD-4838-AD3C-62D890D2AB41}" dt="2023-01-27T06:14:54.065" v="16482" actId="1076"/>
        <pc:sldMkLst>
          <pc:docMk/>
          <pc:sldMk cId="1521149575" sldId="668"/>
        </pc:sldMkLst>
        <pc:spChg chg="mod">
          <ac:chgData name="Matthieu De Mari" userId="dfb708c9-d8dc-439f-9a3b-c772bf4a311c" providerId="ADAL" clId="{1FE71F4D-2AFD-4838-AD3C-62D890D2AB41}" dt="2023-01-27T06:14:25.638" v="16475" actId="113"/>
          <ac:spMkLst>
            <pc:docMk/>
            <pc:sldMk cId="1521149575" sldId="668"/>
            <ac:spMk id="5" creationId="{B6B851F4-FCFC-1E83-D239-824F7B5E1B01}"/>
          </ac:spMkLst>
        </pc:spChg>
        <pc:picChg chg="add mod">
          <ac:chgData name="Matthieu De Mari" userId="dfb708c9-d8dc-439f-9a3b-c772bf4a311c" providerId="ADAL" clId="{1FE71F4D-2AFD-4838-AD3C-62D890D2AB41}" dt="2023-01-27T06:14:54.065" v="16482" actId="1076"/>
          <ac:picMkLst>
            <pc:docMk/>
            <pc:sldMk cId="1521149575" sldId="668"/>
            <ac:picMk id="3" creationId="{B1A42CF1-8F96-4AF5-9B5F-867EE9CCF1E9}"/>
          </ac:picMkLst>
        </pc:picChg>
        <pc:picChg chg="mod">
          <ac:chgData name="Matthieu De Mari" userId="dfb708c9-d8dc-439f-9a3b-c772bf4a311c" providerId="ADAL" clId="{1FE71F4D-2AFD-4838-AD3C-62D890D2AB41}" dt="2023-01-27T06:13:36.810" v="16411" actId="14100"/>
          <ac:picMkLst>
            <pc:docMk/>
            <pc:sldMk cId="1521149575" sldId="668"/>
            <ac:picMk id="8" creationId="{ED877936-0C09-CE62-73FD-AC87B960D65A}"/>
          </ac:picMkLst>
        </pc:picChg>
      </pc:sldChg>
      <pc:sldChg chg="addSp delSp modSp add mod">
        <pc:chgData name="Matthieu De Mari" userId="dfb708c9-d8dc-439f-9a3b-c772bf4a311c" providerId="ADAL" clId="{1FE71F4D-2AFD-4838-AD3C-62D890D2AB41}" dt="2023-01-27T06:14:57.613" v="16484" actId="14100"/>
        <pc:sldMkLst>
          <pc:docMk/>
          <pc:sldMk cId="920253235" sldId="669"/>
        </pc:sldMkLst>
        <pc:spChg chg="mod">
          <ac:chgData name="Matthieu De Mari" userId="dfb708c9-d8dc-439f-9a3b-c772bf4a311c" providerId="ADAL" clId="{1FE71F4D-2AFD-4838-AD3C-62D890D2AB41}" dt="2023-01-27T06:14:08.072" v="16439" actId="20577"/>
          <ac:spMkLst>
            <pc:docMk/>
            <pc:sldMk cId="920253235" sldId="669"/>
            <ac:spMk id="4" creationId="{CB045AFB-76D6-319A-03C1-8D7ADEA7FFE1}"/>
          </ac:spMkLst>
        </pc:spChg>
        <pc:spChg chg="mod">
          <ac:chgData name="Matthieu De Mari" userId="dfb708c9-d8dc-439f-9a3b-c772bf4a311c" providerId="ADAL" clId="{1FE71F4D-2AFD-4838-AD3C-62D890D2AB41}" dt="2023-01-27T06:14:32.429" v="16477" actId="20577"/>
          <ac:spMkLst>
            <pc:docMk/>
            <pc:sldMk cId="920253235" sldId="669"/>
            <ac:spMk id="5" creationId="{B6B851F4-FCFC-1E83-D239-824F7B5E1B01}"/>
          </ac:spMkLst>
        </pc:spChg>
        <pc:picChg chg="add mod">
          <ac:chgData name="Matthieu De Mari" userId="dfb708c9-d8dc-439f-9a3b-c772bf4a311c" providerId="ADAL" clId="{1FE71F4D-2AFD-4838-AD3C-62D890D2AB41}" dt="2023-01-27T06:13:43.023" v="16414" actId="14100"/>
          <ac:picMkLst>
            <pc:docMk/>
            <pc:sldMk cId="920253235" sldId="669"/>
            <ac:picMk id="3" creationId="{9D9416D7-60A1-4844-CD00-1484111F66FA}"/>
          </ac:picMkLst>
        </pc:picChg>
        <pc:picChg chg="add mod">
          <ac:chgData name="Matthieu De Mari" userId="dfb708c9-d8dc-439f-9a3b-c772bf4a311c" providerId="ADAL" clId="{1FE71F4D-2AFD-4838-AD3C-62D890D2AB41}" dt="2023-01-27T06:14:57.613" v="16484" actId="14100"/>
          <ac:picMkLst>
            <pc:docMk/>
            <pc:sldMk cId="920253235" sldId="669"/>
            <ac:picMk id="7" creationId="{4B96F9EA-A500-3B33-33EB-1938A8C46805}"/>
          </ac:picMkLst>
        </pc:picChg>
        <pc:picChg chg="del">
          <ac:chgData name="Matthieu De Mari" userId="dfb708c9-d8dc-439f-9a3b-c772bf4a311c" providerId="ADAL" clId="{1FE71F4D-2AFD-4838-AD3C-62D890D2AB41}" dt="2023-01-27T06:13:15.770" v="16406" actId="478"/>
          <ac:picMkLst>
            <pc:docMk/>
            <pc:sldMk cId="920253235" sldId="669"/>
            <ac:picMk id="8" creationId="{ED877936-0C09-CE62-73FD-AC87B960D65A}"/>
          </ac:picMkLst>
        </pc:picChg>
      </pc:sldChg>
      <pc:sldChg chg="addSp delSp modSp add mod">
        <pc:chgData name="Matthieu De Mari" userId="dfb708c9-d8dc-439f-9a3b-c772bf4a311c" providerId="ADAL" clId="{1FE71F4D-2AFD-4838-AD3C-62D890D2AB41}" dt="2023-01-27T06:16:17.677" v="16512" actId="1076"/>
        <pc:sldMkLst>
          <pc:docMk/>
          <pc:sldMk cId="3223759810" sldId="670"/>
        </pc:sldMkLst>
        <pc:spChg chg="mod">
          <ac:chgData name="Matthieu De Mari" userId="dfb708c9-d8dc-439f-9a3b-c772bf4a311c" providerId="ADAL" clId="{1FE71F4D-2AFD-4838-AD3C-62D890D2AB41}" dt="2023-01-27T06:15:15.522" v="16493" actId="20577"/>
          <ac:spMkLst>
            <pc:docMk/>
            <pc:sldMk cId="3223759810" sldId="670"/>
            <ac:spMk id="4" creationId="{CB045AFB-76D6-319A-03C1-8D7ADEA7FFE1}"/>
          </ac:spMkLst>
        </pc:spChg>
        <pc:spChg chg="mod">
          <ac:chgData name="Matthieu De Mari" userId="dfb708c9-d8dc-439f-9a3b-c772bf4a311c" providerId="ADAL" clId="{1FE71F4D-2AFD-4838-AD3C-62D890D2AB41}" dt="2023-01-27T06:15:46.343" v="16504" actId="113"/>
          <ac:spMkLst>
            <pc:docMk/>
            <pc:sldMk cId="3223759810" sldId="670"/>
            <ac:spMk id="5" creationId="{B6B851F4-FCFC-1E83-D239-824F7B5E1B01}"/>
          </ac:spMkLst>
        </pc:spChg>
        <pc:picChg chg="add mod">
          <ac:chgData name="Matthieu De Mari" userId="dfb708c9-d8dc-439f-9a3b-c772bf4a311c" providerId="ADAL" clId="{1FE71F4D-2AFD-4838-AD3C-62D890D2AB41}" dt="2023-01-27T06:16:00.639" v="16508" actId="1076"/>
          <ac:picMkLst>
            <pc:docMk/>
            <pc:sldMk cId="3223759810" sldId="670"/>
            <ac:picMk id="3" creationId="{72D38222-4B91-4FD1-1594-E8EB2A0ECB57}"/>
          </ac:picMkLst>
        </pc:picChg>
        <pc:picChg chg="add mod">
          <ac:chgData name="Matthieu De Mari" userId="dfb708c9-d8dc-439f-9a3b-c772bf4a311c" providerId="ADAL" clId="{1FE71F4D-2AFD-4838-AD3C-62D890D2AB41}" dt="2023-01-27T06:16:17.677" v="16512" actId="1076"/>
          <ac:picMkLst>
            <pc:docMk/>
            <pc:sldMk cId="3223759810" sldId="670"/>
            <ac:picMk id="7" creationId="{3226DBB2-8697-7D35-390D-633C5DCF29AE}"/>
          </ac:picMkLst>
        </pc:picChg>
        <pc:picChg chg="del">
          <ac:chgData name="Matthieu De Mari" userId="dfb708c9-d8dc-439f-9a3b-c772bf4a311c" providerId="ADAL" clId="{1FE71F4D-2AFD-4838-AD3C-62D890D2AB41}" dt="2023-01-27T06:14:59.721" v="16485" actId="478"/>
          <ac:picMkLst>
            <pc:docMk/>
            <pc:sldMk cId="3223759810" sldId="670"/>
            <ac:picMk id="8" creationId="{ED877936-0C09-CE62-73FD-AC87B960D65A}"/>
          </ac:picMkLst>
        </pc:picChg>
      </pc:sldChg>
      <pc:sldChg chg="addSp delSp modSp add mod">
        <pc:chgData name="Matthieu De Mari" userId="dfb708c9-d8dc-439f-9a3b-c772bf4a311c" providerId="ADAL" clId="{1FE71F4D-2AFD-4838-AD3C-62D890D2AB41}" dt="2023-01-27T06:18:59.217" v="16602" actId="113"/>
        <pc:sldMkLst>
          <pc:docMk/>
          <pc:sldMk cId="1207623938" sldId="671"/>
        </pc:sldMkLst>
        <pc:spChg chg="mod">
          <ac:chgData name="Matthieu De Mari" userId="dfb708c9-d8dc-439f-9a3b-c772bf4a311c" providerId="ADAL" clId="{1FE71F4D-2AFD-4838-AD3C-62D890D2AB41}" dt="2023-01-27T06:17:13.529" v="16532" actId="20577"/>
          <ac:spMkLst>
            <pc:docMk/>
            <pc:sldMk cId="1207623938" sldId="671"/>
            <ac:spMk id="4" creationId="{CB045AFB-76D6-319A-03C1-8D7ADEA7FFE1}"/>
          </ac:spMkLst>
        </pc:spChg>
        <pc:spChg chg="mod">
          <ac:chgData name="Matthieu De Mari" userId="dfb708c9-d8dc-439f-9a3b-c772bf4a311c" providerId="ADAL" clId="{1FE71F4D-2AFD-4838-AD3C-62D890D2AB41}" dt="2023-01-27T06:18:59.217" v="16602" actId="113"/>
          <ac:spMkLst>
            <pc:docMk/>
            <pc:sldMk cId="1207623938" sldId="671"/>
            <ac:spMk id="5" creationId="{B6B851F4-FCFC-1E83-D239-824F7B5E1B01}"/>
          </ac:spMkLst>
        </pc:spChg>
        <pc:spChg chg="add del">
          <ac:chgData name="Matthieu De Mari" userId="dfb708c9-d8dc-439f-9a3b-c772bf4a311c" providerId="ADAL" clId="{1FE71F4D-2AFD-4838-AD3C-62D890D2AB41}" dt="2023-01-27T06:17:32.682" v="16544"/>
          <ac:spMkLst>
            <pc:docMk/>
            <pc:sldMk cId="1207623938" sldId="671"/>
            <ac:spMk id="7" creationId="{A3CB5C54-F16D-83E2-5744-A025B68AEEAD}"/>
          </ac:spMkLst>
        </pc:spChg>
        <pc:spChg chg="add del">
          <ac:chgData name="Matthieu De Mari" userId="dfb708c9-d8dc-439f-9a3b-c772bf4a311c" providerId="ADAL" clId="{1FE71F4D-2AFD-4838-AD3C-62D890D2AB41}" dt="2023-01-27T06:17:36.278" v="16548"/>
          <ac:spMkLst>
            <pc:docMk/>
            <pc:sldMk cId="1207623938" sldId="671"/>
            <ac:spMk id="9" creationId="{7AF81970-65D4-110D-4A0C-F05296D79C69}"/>
          </ac:spMkLst>
        </pc:spChg>
        <pc:picChg chg="add mod">
          <ac:chgData name="Matthieu De Mari" userId="dfb708c9-d8dc-439f-9a3b-c772bf4a311c" providerId="ADAL" clId="{1FE71F4D-2AFD-4838-AD3C-62D890D2AB41}" dt="2023-01-27T06:18:21.337" v="16584" actId="1076"/>
          <ac:picMkLst>
            <pc:docMk/>
            <pc:sldMk cId="1207623938" sldId="671"/>
            <ac:picMk id="3" creationId="{BD69A75A-EEBB-93ED-3DB2-CB55B455E54E}"/>
          </ac:picMkLst>
        </pc:picChg>
        <pc:picChg chg="add mod">
          <ac:chgData name="Matthieu De Mari" userId="dfb708c9-d8dc-439f-9a3b-c772bf4a311c" providerId="ADAL" clId="{1FE71F4D-2AFD-4838-AD3C-62D890D2AB41}" dt="2023-01-27T06:18:15.509" v="16581" actId="1076"/>
          <ac:picMkLst>
            <pc:docMk/>
            <pc:sldMk cId="1207623938" sldId="671"/>
            <ac:picMk id="6" creationId="{C7271CFC-D272-6F79-0683-343D1F2DC6EC}"/>
          </ac:picMkLst>
        </pc:picChg>
        <pc:picChg chg="del">
          <ac:chgData name="Matthieu De Mari" userId="dfb708c9-d8dc-439f-9a3b-c772bf4a311c" providerId="ADAL" clId="{1FE71F4D-2AFD-4838-AD3C-62D890D2AB41}" dt="2023-01-27T06:15:00.867" v="16486" actId="478"/>
          <ac:picMkLst>
            <pc:docMk/>
            <pc:sldMk cId="1207623938" sldId="671"/>
            <ac:picMk id="8" creationId="{ED877936-0C09-CE62-73FD-AC87B960D65A}"/>
          </ac:picMkLst>
        </pc:picChg>
      </pc:sldChg>
      <pc:sldChg chg="addSp delSp modSp add mod">
        <pc:chgData name="Matthieu De Mari" userId="dfb708c9-d8dc-439f-9a3b-c772bf4a311c" providerId="ADAL" clId="{1FE71F4D-2AFD-4838-AD3C-62D890D2AB41}" dt="2023-01-27T06:18:40.364" v="16596" actId="113"/>
        <pc:sldMkLst>
          <pc:docMk/>
          <pc:sldMk cId="3207845161" sldId="672"/>
        </pc:sldMkLst>
        <pc:spChg chg="mod">
          <ac:chgData name="Matthieu De Mari" userId="dfb708c9-d8dc-439f-9a3b-c772bf4a311c" providerId="ADAL" clId="{1FE71F4D-2AFD-4838-AD3C-62D890D2AB41}" dt="2023-01-27T06:18:04.582" v="16573" actId="20577"/>
          <ac:spMkLst>
            <pc:docMk/>
            <pc:sldMk cId="3207845161" sldId="672"/>
            <ac:spMk id="4" creationId="{CB045AFB-76D6-319A-03C1-8D7ADEA7FFE1}"/>
          </ac:spMkLst>
        </pc:spChg>
        <pc:spChg chg="mod">
          <ac:chgData name="Matthieu De Mari" userId="dfb708c9-d8dc-439f-9a3b-c772bf4a311c" providerId="ADAL" clId="{1FE71F4D-2AFD-4838-AD3C-62D890D2AB41}" dt="2023-01-27T06:18:40.364" v="16596" actId="113"/>
          <ac:spMkLst>
            <pc:docMk/>
            <pc:sldMk cId="3207845161" sldId="672"/>
            <ac:spMk id="5" creationId="{B6B851F4-FCFC-1E83-D239-824F7B5E1B01}"/>
          </ac:spMkLst>
        </pc:spChg>
        <pc:picChg chg="add mod">
          <ac:chgData name="Matthieu De Mari" userId="dfb708c9-d8dc-439f-9a3b-c772bf4a311c" providerId="ADAL" clId="{1FE71F4D-2AFD-4838-AD3C-62D890D2AB41}" dt="2023-01-27T06:18:31.942" v="16590" actId="1076"/>
          <ac:picMkLst>
            <pc:docMk/>
            <pc:sldMk cId="3207845161" sldId="672"/>
            <ac:picMk id="3" creationId="{09BE49B8-7DE8-031C-5B17-75E7142AB276}"/>
          </ac:picMkLst>
        </pc:picChg>
        <pc:picChg chg="add del mod">
          <ac:chgData name="Matthieu De Mari" userId="dfb708c9-d8dc-439f-9a3b-c772bf4a311c" providerId="ADAL" clId="{1FE71F4D-2AFD-4838-AD3C-62D890D2AB41}" dt="2023-01-27T06:17:07.933" v="16521" actId="21"/>
          <ac:picMkLst>
            <pc:docMk/>
            <pc:sldMk cId="3207845161" sldId="672"/>
            <ac:picMk id="7" creationId="{FAAF7C1B-381A-6879-532B-B7C46359A9F9}"/>
          </ac:picMkLst>
        </pc:picChg>
        <pc:picChg chg="del">
          <ac:chgData name="Matthieu De Mari" userId="dfb708c9-d8dc-439f-9a3b-c772bf4a311c" providerId="ADAL" clId="{1FE71F4D-2AFD-4838-AD3C-62D890D2AB41}" dt="2023-01-27T06:15:02.219" v="16487" actId="478"/>
          <ac:picMkLst>
            <pc:docMk/>
            <pc:sldMk cId="3207845161" sldId="672"/>
            <ac:picMk id="8" creationId="{ED877936-0C09-CE62-73FD-AC87B960D65A}"/>
          </ac:picMkLst>
        </pc:picChg>
        <pc:picChg chg="add mod">
          <ac:chgData name="Matthieu De Mari" userId="dfb708c9-d8dc-439f-9a3b-c772bf4a311c" providerId="ADAL" clId="{1FE71F4D-2AFD-4838-AD3C-62D890D2AB41}" dt="2023-01-27T06:18:27.840" v="16587" actId="1076"/>
          <ac:picMkLst>
            <pc:docMk/>
            <pc:sldMk cId="3207845161" sldId="672"/>
            <ac:picMk id="10" creationId="{0E35DE08-500E-6A4D-D350-6FF02D6C8FCD}"/>
          </ac:picMkLst>
        </pc:picChg>
      </pc:sldChg>
      <pc:sldChg chg="addSp delSp modSp new mod">
        <pc:chgData name="Matthieu De Mari" userId="dfb708c9-d8dc-439f-9a3b-c772bf4a311c" providerId="ADAL" clId="{1FE71F4D-2AFD-4838-AD3C-62D890D2AB41}" dt="2023-01-27T06:19:54.133" v="16643" actId="1076"/>
        <pc:sldMkLst>
          <pc:docMk/>
          <pc:sldMk cId="179957487" sldId="673"/>
        </pc:sldMkLst>
        <pc:spChg chg="mod">
          <ac:chgData name="Matthieu De Mari" userId="dfb708c9-d8dc-439f-9a3b-c772bf4a311c" providerId="ADAL" clId="{1FE71F4D-2AFD-4838-AD3C-62D890D2AB41}" dt="2023-01-27T06:19:29.798" v="16633" actId="20577"/>
          <ac:spMkLst>
            <pc:docMk/>
            <pc:sldMk cId="179957487" sldId="673"/>
            <ac:spMk id="2" creationId="{DA3660B8-669E-AE05-04BB-C226D307A79B}"/>
          </ac:spMkLst>
        </pc:spChg>
        <pc:spChg chg="mod">
          <ac:chgData name="Matthieu De Mari" userId="dfb708c9-d8dc-439f-9a3b-c772bf4a311c" providerId="ADAL" clId="{1FE71F4D-2AFD-4838-AD3C-62D890D2AB41}" dt="2023-01-27T06:19:37.307" v="16638" actId="20577"/>
          <ac:spMkLst>
            <pc:docMk/>
            <pc:sldMk cId="179957487" sldId="673"/>
            <ac:spMk id="3" creationId="{3F883520-5979-DD03-88CB-835DDFEF3270}"/>
          </ac:spMkLst>
        </pc:spChg>
        <pc:spChg chg="del">
          <ac:chgData name="Matthieu De Mari" userId="dfb708c9-d8dc-439f-9a3b-c772bf4a311c" providerId="ADAL" clId="{1FE71F4D-2AFD-4838-AD3C-62D890D2AB41}" dt="2023-01-27T06:19:41" v="16639" actId="478"/>
          <ac:spMkLst>
            <pc:docMk/>
            <pc:sldMk cId="179957487" sldId="673"/>
            <ac:spMk id="4" creationId="{4BDD1320-1389-31D0-CF1D-8FA405C345E1}"/>
          </ac:spMkLst>
        </pc:spChg>
        <pc:picChg chg="add mod">
          <ac:chgData name="Matthieu De Mari" userId="dfb708c9-d8dc-439f-9a3b-c772bf4a311c" providerId="ADAL" clId="{1FE71F4D-2AFD-4838-AD3C-62D890D2AB41}" dt="2023-01-27T06:19:54.133" v="16643" actId="1076"/>
          <ac:picMkLst>
            <pc:docMk/>
            <pc:sldMk cId="179957487" sldId="673"/>
            <ac:picMk id="6" creationId="{B4FF41E2-D616-D3FA-875B-6AE01C1C454B}"/>
          </ac:picMkLst>
        </pc:picChg>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pChg chg="mod">
          <ac:chgData name="Matthieu De Mari" userId="dfb708c9-d8dc-439f-9a3b-c772bf4a311c" providerId="ADAL" clId="{1FE71F4D-2AFD-4838-AD3C-62D890D2AB41}" dt="2023-01-28T08:08:26.429" v="17496"/>
          <ac:spMkLst>
            <pc:docMk/>
            <pc:sldMk cId="897058542" sldId="675"/>
            <ac:spMk id="2" creationId="{374F47DA-32AE-D8A2-4BF3-9F1F7DA67F13}"/>
          </ac:spMkLst>
        </pc:spChg>
        <pc:spChg chg="mod">
          <ac:chgData name="Matthieu De Mari" userId="dfb708c9-d8dc-439f-9a3b-c772bf4a311c" providerId="ADAL" clId="{1FE71F4D-2AFD-4838-AD3C-62D890D2AB41}" dt="2023-01-28T08:09:06.545" v="17669" actId="20577"/>
          <ac:spMkLst>
            <pc:docMk/>
            <pc:sldMk cId="897058542" sldId="675"/>
            <ac:spMk id="3" creationId="{79BE038E-B3F3-E503-09A3-C905DA4ED3E1}"/>
          </ac:spMkLst>
        </pc:spChg>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pChg chg="del mod ord">
          <ac:chgData name="Matthieu De Mari" userId="dfb708c9-d8dc-439f-9a3b-c772bf4a311c" providerId="ADAL" clId="{1FE71F4D-2AFD-4838-AD3C-62D890D2AB41}" dt="2023-01-28T08:09:38.102" v="17671" actId="700"/>
          <ac:spMkLst>
            <pc:docMk/>
            <pc:sldMk cId="1835649016" sldId="676"/>
            <ac:spMk id="2" creationId="{B1601D75-AF1F-CB0E-0CE3-B86CB0E60041}"/>
          </ac:spMkLst>
        </pc:spChg>
        <pc:spChg chg="del mod ord">
          <ac:chgData name="Matthieu De Mari" userId="dfb708c9-d8dc-439f-9a3b-c772bf4a311c" providerId="ADAL" clId="{1FE71F4D-2AFD-4838-AD3C-62D890D2AB41}" dt="2023-01-28T08:09:38.102" v="17671" actId="700"/>
          <ac:spMkLst>
            <pc:docMk/>
            <pc:sldMk cId="1835649016" sldId="676"/>
            <ac:spMk id="3" creationId="{B46860E9-82BA-B3A1-3BF5-9326227FB93C}"/>
          </ac:spMkLst>
        </pc:spChg>
        <pc:spChg chg="add mod ord">
          <ac:chgData name="Matthieu De Mari" userId="dfb708c9-d8dc-439f-9a3b-c772bf4a311c" providerId="ADAL" clId="{1FE71F4D-2AFD-4838-AD3C-62D890D2AB41}" dt="2023-01-28T08:10:55.279" v="17806" actId="700"/>
          <ac:spMkLst>
            <pc:docMk/>
            <pc:sldMk cId="1835649016" sldId="676"/>
            <ac:spMk id="4" creationId="{C1A3FD9E-C66E-E4EA-CCCF-F0A7D04DC311}"/>
          </ac:spMkLst>
        </pc:spChg>
        <pc:spChg chg="add mod ord">
          <ac:chgData name="Matthieu De Mari" userId="dfb708c9-d8dc-439f-9a3b-c772bf4a311c" providerId="ADAL" clId="{1FE71F4D-2AFD-4838-AD3C-62D890D2AB41}" dt="2023-01-28T08:10:55.279" v="17806" actId="700"/>
          <ac:spMkLst>
            <pc:docMk/>
            <pc:sldMk cId="1835649016" sldId="676"/>
            <ac:spMk id="5" creationId="{9B96C5E7-61E6-9340-C448-F95002A2315C}"/>
          </ac:spMkLst>
        </pc:spChg>
        <pc:spChg chg="add del mod ord">
          <ac:chgData name="Matthieu De Mari" userId="dfb708c9-d8dc-439f-9a3b-c772bf4a311c" providerId="ADAL" clId="{1FE71F4D-2AFD-4838-AD3C-62D890D2AB41}" dt="2023-01-28T08:10:16.142" v="17802" actId="478"/>
          <ac:spMkLst>
            <pc:docMk/>
            <pc:sldMk cId="1835649016" sldId="676"/>
            <ac:spMk id="6" creationId="{D0EBC852-E777-715C-0814-F291901813C4}"/>
          </ac:spMkLst>
        </pc:spChg>
        <pc:spChg chg="add mod ord">
          <ac:chgData name="Matthieu De Mari" userId="dfb708c9-d8dc-439f-9a3b-c772bf4a311c" providerId="ADAL" clId="{1FE71F4D-2AFD-4838-AD3C-62D890D2AB41}" dt="2023-01-28T08:11:17.528" v="17917" actId="20577"/>
          <ac:spMkLst>
            <pc:docMk/>
            <pc:sldMk cId="1835649016" sldId="676"/>
            <ac:spMk id="11" creationId="{501E66A8-75AB-D7EF-35FB-458890B7FD93}"/>
          </ac:spMkLst>
        </pc:spChg>
        <pc:picChg chg="add mod">
          <ac:chgData name="Matthieu De Mari" userId="dfb708c9-d8dc-439f-9a3b-c772bf4a311c" providerId="ADAL" clId="{1FE71F4D-2AFD-4838-AD3C-62D890D2AB41}" dt="2023-01-28T08:10:12.567" v="17801" actId="1076"/>
          <ac:picMkLst>
            <pc:docMk/>
            <pc:sldMk cId="1835649016" sldId="676"/>
            <ac:picMk id="8" creationId="{90354547-8627-17C8-BCA9-E3148FD0A4F8}"/>
          </ac:picMkLst>
        </pc:picChg>
        <pc:picChg chg="add mod">
          <ac:chgData name="Matthieu De Mari" userId="dfb708c9-d8dc-439f-9a3b-c772bf4a311c" providerId="ADAL" clId="{1FE71F4D-2AFD-4838-AD3C-62D890D2AB41}" dt="2023-01-28T08:11:20.085" v="17918" actId="1076"/>
          <ac:picMkLst>
            <pc:docMk/>
            <pc:sldMk cId="1835649016" sldId="676"/>
            <ac:picMk id="10" creationId="{53985BCE-B2F7-5266-3491-18EB202F932E}"/>
          </ac:picMkLst>
        </pc:picChg>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pChg chg="mod ord">
          <ac:chgData name="Matthieu De Mari" userId="dfb708c9-d8dc-439f-9a3b-c772bf4a311c" providerId="ADAL" clId="{1FE71F4D-2AFD-4838-AD3C-62D890D2AB41}" dt="2023-01-28T08:12:50.578" v="18038" actId="700"/>
          <ac:spMkLst>
            <pc:docMk/>
            <pc:sldMk cId="3884541142" sldId="677"/>
            <ac:spMk id="4" creationId="{C1A3FD9E-C66E-E4EA-CCCF-F0A7D04DC311}"/>
          </ac:spMkLst>
        </pc:spChg>
        <pc:spChg chg="mod ord">
          <ac:chgData name="Matthieu De Mari" userId="dfb708c9-d8dc-439f-9a3b-c772bf4a311c" providerId="ADAL" clId="{1FE71F4D-2AFD-4838-AD3C-62D890D2AB41}" dt="2023-01-28T08:14:12.940" v="18200" actId="20577"/>
          <ac:spMkLst>
            <pc:docMk/>
            <pc:sldMk cId="3884541142" sldId="677"/>
            <ac:spMk id="5" creationId="{9B96C5E7-61E6-9340-C448-F95002A2315C}"/>
          </ac:spMkLst>
        </pc:spChg>
        <pc:spChg chg="add del mod">
          <ac:chgData name="Matthieu De Mari" userId="dfb708c9-d8dc-439f-9a3b-c772bf4a311c" providerId="ADAL" clId="{1FE71F4D-2AFD-4838-AD3C-62D890D2AB41}" dt="2023-01-28T08:12:45.280" v="18037" actId="478"/>
          <ac:spMkLst>
            <pc:docMk/>
            <pc:sldMk cId="3884541142" sldId="677"/>
            <ac:spMk id="7" creationId="{6D0DF1B1-2475-F600-E62C-9D1AD5BACC6F}"/>
          </ac:spMkLst>
        </pc:spChg>
        <pc:spChg chg="del">
          <ac:chgData name="Matthieu De Mari" userId="dfb708c9-d8dc-439f-9a3b-c772bf4a311c" providerId="ADAL" clId="{1FE71F4D-2AFD-4838-AD3C-62D890D2AB41}" dt="2023-01-28T08:12:43.572" v="18036" actId="478"/>
          <ac:spMkLst>
            <pc:docMk/>
            <pc:sldMk cId="3884541142" sldId="677"/>
            <ac:spMk id="11" creationId="{501E66A8-75AB-D7EF-35FB-458890B7FD93}"/>
          </ac:spMkLst>
        </pc:spChg>
        <pc:picChg chg="add del mod">
          <ac:chgData name="Matthieu De Mari" userId="dfb708c9-d8dc-439f-9a3b-c772bf4a311c" providerId="ADAL" clId="{1FE71F4D-2AFD-4838-AD3C-62D890D2AB41}" dt="2023-01-28T08:14:14.334" v="18201" actId="478"/>
          <ac:picMkLst>
            <pc:docMk/>
            <pc:sldMk cId="3884541142" sldId="677"/>
            <ac:picMk id="3" creationId="{2922C7FA-070B-E8F2-3F02-21B7E9B9FED5}"/>
          </ac:picMkLst>
        </pc:picChg>
        <pc:picChg chg="del">
          <ac:chgData name="Matthieu De Mari" userId="dfb708c9-d8dc-439f-9a3b-c772bf4a311c" providerId="ADAL" clId="{1FE71F4D-2AFD-4838-AD3C-62D890D2AB41}" dt="2023-01-28T08:11:26.342" v="17920" actId="478"/>
          <ac:picMkLst>
            <pc:docMk/>
            <pc:sldMk cId="3884541142" sldId="677"/>
            <ac:picMk id="8" creationId="{90354547-8627-17C8-BCA9-E3148FD0A4F8}"/>
          </ac:picMkLst>
        </pc:picChg>
        <pc:picChg chg="del">
          <ac:chgData name="Matthieu De Mari" userId="dfb708c9-d8dc-439f-9a3b-c772bf4a311c" providerId="ADAL" clId="{1FE71F4D-2AFD-4838-AD3C-62D890D2AB41}" dt="2023-01-28T08:11:26.932" v="17921" actId="478"/>
          <ac:picMkLst>
            <pc:docMk/>
            <pc:sldMk cId="3884541142" sldId="677"/>
            <ac:picMk id="10" creationId="{53985BCE-B2F7-5266-3491-18EB202F932E}"/>
          </ac:picMkLst>
        </pc:picChg>
        <pc:picChg chg="add mod">
          <ac:chgData name="Matthieu De Mari" userId="dfb708c9-d8dc-439f-9a3b-c772bf4a311c" providerId="ADAL" clId="{1FE71F4D-2AFD-4838-AD3C-62D890D2AB41}" dt="2023-01-28T08:14:20.821" v="18204" actId="1076"/>
          <ac:picMkLst>
            <pc:docMk/>
            <pc:sldMk cId="3884541142" sldId="677"/>
            <ac:picMk id="12" creationId="{7D398792-6DD6-F452-B740-657EC29302E4}"/>
          </ac:picMkLst>
        </pc:picChg>
      </pc:sldChg>
      <pc:sldChg chg="addSp modSp add mod">
        <pc:chgData name="Matthieu De Mari" userId="dfb708c9-d8dc-439f-9a3b-c772bf4a311c" providerId="ADAL" clId="{1FE71F4D-2AFD-4838-AD3C-62D890D2AB41}" dt="2023-01-28T08:14:38.576" v="18214" actId="1076"/>
        <pc:sldMkLst>
          <pc:docMk/>
          <pc:sldMk cId="2352100971" sldId="678"/>
        </pc:sldMkLst>
        <pc:picChg chg="add mod">
          <ac:chgData name="Matthieu De Mari" userId="dfb708c9-d8dc-439f-9a3b-c772bf4a311c" providerId="ADAL" clId="{1FE71F4D-2AFD-4838-AD3C-62D890D2AB41}" dt="2023-01-28T08:14:38.576" v="18214" actId="1076"/>
          <ac:picMkLst>
            <pc:docMk/>
            <pc:sldMk cId="2352100971" sldId="678"/>
            <ac:picMk id="6" creationId="{0F3C797E-9E26-E738-F9DA-D9E95F54AF14}"/>
          </ac:picMkLst>
        </pc:picChg>
      </pc:sldChg>
      <pc:sldChg chg="addSp delSp modSp add mod">
        <pc:chgData name="Matthieu De Mari" userId="dfb708c9-d8dc-439f-9a3b-c772bf4a311c" providerId="ADAL" clId="{1FE71F4D-2AFD-4838-AD3C-62D890D2AB41}" dt="2023-01-28T08:22:20.640" v="18777" actId="20577"/>
        <pc:sldMkLst>
          <pc:docMk/>
          <pc:sldMk cId="2981861631" sldId="679"/>
        </pc:sldMkLst>
        <pc:spChg chg="mod">
          <ac:chgData name="Matthieu De Mari" userId="dfb708c9-d8dc-439f-9a3b-c772bf4a311c" providerId="ADAL" clId="{1FE71F4D-2AFD-4838-AD3C-62D890D2AB41}" dt="2023-01-28T08:22:20.640" v="18777" actId="20577"/>
          <ac:spMkLst>
            <pc:docMk/>
            <pc:sldMk cId="2981861631" sldId="679"/>
            <ac:spMk id="5" creationId="{9B96C5E7-61E6-9340-C448-F95002A2315C}"/>
          </ac:spMkLst>
        </pc:spChg>
        <pc:picChg chg="del">
          <ac:chgData name="Matthieu De Mari" userId="dfb708c9-d8dc-439f-9a3b-c772bf4a311c" providerId="ADAL" clId="{1FE71F4D-2AFD-4838-AD3C-62D890D2AB41}" dt="2023-01-28T08:15:13.404" v="18252" actId="478"/>
          <ac:picMkLst>
            <pc:docMk/>
            <pc:sldMk cId="2981861631" sldId="679"/>
            <ac:picMk id="3" creationId="{2922C7FA-070B-E8F2-3F02-21B7E9B9FED5}"/>
          </ac:picMkLst>
        </pc:picChg>
        <pc:picChg chg="add mod">
          <ac:chgData name="Matthieu De Mari" userId="dfb708c9-d8dc-439f-9a3b-c772bf4a311c" providerId="ADAL" clId="{1FE71F4D-2AFD-4838-AD3C-62D890D2AB41}" dt="2023-01-28T08:15:34.873" v="18254" actId="1076"/>
          <ac:picMkLst>
            <pc:docMk/>
            <pc:sldMk cId="2981861631" sldId="679"/>
            <ac:picMk id="6" creationId="{5A0B3487-D23C-CE53-10CE-9BD14B405BB6}"/>
          </ac:picMkLst>
        </pc:picChg>
        <pc:picChg chg="add mod">
          <ac:chgData name="Matthieu De Mari" userId="dfb708c9-d8dc-439f-9a3b-c772bf4a311c" providerId="ADAL" clId="{1FE71F4D-2AFD-4838-AD3C-62D890D2AB41}" dt="2023-01-28T08:15:37.621" v="18255"/>
          <ac:picMkLst>
            <pc:docMk/>
            <pc:sldMk cId="2981861631" sldId="679"/>
            <ac:picMk id="7" creationId="{BA82E22C-72AC-F7E1-0CF5-B58044097895}"/>
          </ac:picMkLst>
        </pc:picChg>
      </pc:sldChg>
      <pc:sldChg chg="addSp delSp modSp add mod">
        <pc:chgData name="Matthieu De Mari" userId="dfb708c9-d8dc-439f-9a3b-c772bf4a311c" providerId="ADAL" clId="{1FE71F4D-2AFD-4838-AD3C-62D890D2AB41}" dt="2023-01-28T08:14:32.436" v="18211" actId="22"/>
        <pc:sldMkLst>
          <pc:docMk/>
          <pc:sldMk cId="3070980310" sldId="680"/>
        </pc:sldMkLst>
        <pc:spChg chg="add del mod">
          <ac:chgData name="Matthieu De Mari" userId="dfb708c9-d8dc-439f-9a3b-c772bf4a311c" providerId="ADAL" clId="{1FE71F4D-2AFD-4838-AD3C-62D890D2AB41}" dt="2023-01-28T08:14:27.951" v="18207" actId="478"/>
          <ac:spMkLst>
            <pc:docMk/>
            <pc:sldMk cId="3070980310" sldId="680"/>
            <ac:spMk id="3" creationId="{33E24B2C-C54E-829D-A2E6-FA009773F2C8}"/>
          </ac:spMkLst>
        </pc:spChg>
        <pc:spChg chg="del">
          <ac:chgData name="Matthieu De Mari" userId="dfb708c9-d8dc-439f-9a3b-c772bf4a311c" providerId="ADAL" clId="{1FE71F4D-2AFD-4838-AD3C-62D890D2AB41}" dt="2023-01-28T08:14:26.797" v="18206" actId="478"/>
          <ac:spMkLst>
            <pc:docMk/>
            <pc:sldMk cId="3070980310" sldId="680"/>
            <ac:spMk id="4" creationId="{C1A3FD9E-C66E-E4EA-CCCF-F0A7D04DC311}"/>
          </ac:spMkLst>
        </pc:spChg>
        <pc:spChg chg="del">
          <ac:chgData name="Matthieu De Mari" userId="dfb708c9-d8dc-439f-9a3b-c772bf4a311c" providerId="ADAL" clId="{1FE71F4D-2AFD-4838-AD3C-62D890D2AB41}" dt="2023-01-28T08:14:29.660" v="18208" actId="478"/>
          <ac:spMkLst>
            <pc:docMk/>
            <pc:sldMk cId="3070980310" sldId="680"/>
            <ac:spMk id="5" creationId="{9B96C5E7-61E6-9340-C448-F95002A2315C}"/>
          </ac:spMkLst>
        </pc:spChg>
        <pc:spChg chg="add del mod">
          <ac:chgData name="Matthieu De Mari" userId="dfb708c9-d8dc-439f-9a3b-c772bf4a311c" providerId="ADAL" clId="{1FE71F4D-2AFD-4838-AD3C-62D890D2AB41}" dt="2023-01-28T08:14:31.164" v="18209" actId="478"/>
          <ac:spMkLst>
            <pc:docMk/>
            <pc:sldMk cId="3070980310" sldId="680"/>
            <ac:spMk id="7" creationId="{467B83BB-653A-6794-C502-67FC9B17C324}"/>
          </ac:spMkLst>
        </pc:spChg>
        <pc:picChg chg="add">
          <ac:chgData name="Matthieu De Mari" userId="dfb708c9-d8dc-439f-9a3b-c772bf4a311c" providerId="ADAL" clId="{1FE71F4D-2AFD-4838-AD3C-62D890D2AB41}" dt="2023-01-28T08:14:32.436" v="18211" actId="22"/>
          <ac:picMkLst>
            <pc:docMk/>
            <pc:sldMk cId="3070980310" sldId="680"/>
            <ac:picMk id="9" creationId="{C6035A0E-EDB9-AFA3-98B0-DA55CAD967F7}"/>
          </ac:picMkLst>
        </pc:picChg>
        <pc:picChg chg="del">
          <ac:chgData name="Matthieu De Mari" userId="dfb708c9-d8dc-439f-9a3b-c772bf4a311c" providerId="ADAL" clId="{1FE71F4D-2AFD-4838-AD3C-62D890D2AB41}" dt="2023-01-28T08:14:31.569" v="18210" actId="478"/>
          <ac:picMkLst>
            <pc:docMk/>
            <pc:sldMk cId="3070980310" sldId="680"/>
            <ac:picMk id="12" creationId="{7D398792-6DD6-F452-B740-657EC29302E4}"/>
          </ac:picMkLst>
        </pc:picChg>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pChg chg="mod ord">
          <ac:chgData name="Matthieu De Mari" userId="dfb708c9-d8dc-439f-9a3b-c772bf4a311c" providerId="ADAL" clId="{1FE71F4D-2AFD-4838-AD3C-62D890D2AB41}" dt="2023-01-28T08:17:27.416" v="18547" actId="700"/>
          <ac:spMkLst>
            <pc:docMk/>
            <pc:sldMk cId="553405563" sldId="681"/>
            <ac:spMk id="4" creationId="{C1A3FD9E-C66E-E4EA-CCCF-F0A7D04DC311}"/>
          </ac:spMkLst>
        </pc:spChg>
        <pc:spChg chg="mod ord">
          <ac:chgData name="Matthieu De Mari" userId="dfb708c9-d8dc-439f-9a3b-c772bf4a311c" providerId="ADAL" clId="{1FE71F4D-2AFD-4838-AD3C-62D890D2AB41}" dt="2023-01-28T08:20:26.534" v="18662" actId="20577"/>
          <ac:spMkLst>
            <pc:docMk/>
            <pc:sldMk cId="553405563" sldId="681"/>
            <ac:spMk id="5" creationId="{9B96C5E7-61E6-9340-C448-F95002A2315C}"/>
          </ac:spMkLst>
        </pc:spChg>
        <pc:spChg chg="add del mod ord">
          <ac:chgData name="Matthieu De Mari" userId="dfb708c9-d8dc-439f-9a3b-c772bf4a311c" providerId="ADAL" clId="{1FE71F4D-2AFD-4838-AD3C-62D890D2AB41}" dt="2023-01-28T08:17:29.389" v="18548" actId="478"/>
          <ac:spMkLst>
            <pc:docMk/>
            <pc:sldMk cId="553405563" sldId="681"/>
            <ac:spMk id="8" creationId="{D3397AB7-10A6-4B6C-BF31-700762FE08BC}"/>
          </ac:spMkLst>
        </pc:spChg>
        <pc:picChg chg="add mod">
          <ac:chgData name="Matthieu De Mari" userId="dfb708c9-d8dc-439f-9a3b-c772bf4a311c" providerId="ADAL" clId="{1FE71F4D-2AFD-4838-AD3C-62D890D2AB41}" dt="2023-01-28T08:17:34.929" v="18551" actId="14100"/>
          <ac:picMkLst>
            <pc:docMk/>
            <pc:sldMk cId="553405563" sldId="681"/>
            <ac:picMk id="3" creationId="{73D6465A-9544-2064-8309-3CC636D984B8}"/>
          </ac:picMkLst>
        </pc:picChg>
        <pc:picChg chg="del">
          <ac:chgData name="Matthieu De Mari" userId="dfb708c9-d8dc-439f-9a3b-c772bf4a311c" providerId="ADAL" clId="{1FE71F4D-2AFD-4838-AD3C-62D890D2AB41}" dt="2023-01-28T08:16:22.900" v="18289" actId="478"/>
          <ac:picMkLst>
            <pc:docMk/>
            <pc:sldMk cId="553405563" sldId="681"/>
            <ac:picMk id="6" creationId="{5A0B3487-D23C-CE53-10CE-9BD14B405BB6}"/>
          </ac:picMkLst>
        </pc:picChg>
        <pc:picChg chg="del">
          <ac:chgData name="Matthieu De Mari" userId="dfb708c9-d8dc-439f-9a3b-c772bf4a311c" providerId="ADAL" clId="{1FE71F4D-2AFD-4838-AD3C-62D890D2AB41}" dt="2023-01-28T08:16:22.518" v="18288" actId="478"/>
          <ac:picMkLst>
            <pc:docMk/>
            <pc:sldMk cId="553405563" sldId="681"/>
            <ac:picMk id="7" creationId="{BA82E22C-72AC-F7E1-0CF5-B58044097895}"/>
          </ac:picMkLst>
        </pc:picChg>
      </pc:sldChg>
      <pc:sldChg chg="modSp new mod">
        <pc:chgData name="Matthieu De Mari" userId="dfb708c9-d8dc-439f-9a3b-c772bf4a311c" providerId="ADAL" clId="{1FE71F4D-2AFD-4838-AD3C-62D890D2AB41}" dt="2023-01-28T08:26:54.456" v="19032" actId="20577"/>
        <pc:sldMkLst>
          <pc:docMk/>
          <pc:sldMk cId="1861894177" sldId="682"/>
        </pc:sldMkLst>
        <pc:spChg chg="mod">
          <ac:chgData name="Matthieu De Mari" userId="dfb708c9-d8dc-439f-9a3b-c772bf4a311c" providerId="ADAL" clId="{1FE71F4D-2AFD-4838-AD3C-62D890D2AB41}" dt="2023-01-28T08:20:37.761" v="18701" actId="20577"/>
          <ac:spMkLst>
            <pc:docMk/>
            <pc:sldMk cId="1861894177" sldId="682"/>
            <ac:spMk id="2" creationId="{5671CD40-9CEF-7D65-BA64-AB994C315426}"/>
          </ac:spMkLst>
        </pc:spChg>
        <pc:spChg chg="mod">
          <ac:chgData name="Matthieu De Mari" userId="dfb708c9-d8dc-439f-9a3b-c772bf4a311c" providerId="ADAL" clId="{1FE71F4D-2AFD-4838-AD3C-62D890D2AB41}" dt="2023-01-28T08:26:54.456" v="19032" actId="20577"/>
          <ac:spMkLst>
            <pc:docMk/>
            <pc:sldMk cId="1861894177" sldId="682"/>
            <ac:spMk id="3" creationId="{2A041A3D-657F-3F7B-EC53-EEC71F3F4D85}"/>
          </ac:spMkLst>
        </pc:spChg>
        <pc:spChg chg="mod">
          <ac:chgData name="Matthieu De Mari" userId="dfb708c9-d8dc-439f-9a3b-c772bf4a311c" providerId="ADAL" clId="{1FE71F4D-2AFD-4838-AD3C-62D890D2AB41}" dt="2023-01-28T08:26:37.544" v="19026" actId="20577"/>
          <ac:spMkLst>
            <pc:docMk/>
            <pc:sldMk cId="1861894177" sldId="682"/>
            <ac:spMk id="4" creationId="{69D8783B-E536-7357-0ACB-1218956938D9}"/>
          </ac:spMkLst>
        </pc:spChg>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pChg chg="mod ord">
          <ac:chgData name="Matthieu De Mari" userId="dfb708c9-d8dc-439f-9a3b-c772bf4a311c" providerId="ADAL" clId="{1FE71F4D-2AFD-4838-AD3C-62D890D2AB41}" dt="2023-01-28T08:27:17.795" v="19038" actId="700"/>
          <ac:spMkLst>
            <pc:docMk/>
            <pc:sldMk cId="2842754368" sldId="683"/>
            <ac:spMk id="2" creationId="{5671CD40-9CEF-7D65-BA64-AB994C315426}"/>
          </ac:spMkLst>
        </pc:spChg>
        <pc:spChg chg="mod ord">
          <ac:chgData name="Matthieu De Mari" userId="dfb708c9-d8dc-439f-9a3b-c772bf4a311c" providerId="ADAL" clId="{1FE71F4D-2AFD-4838-AD3C-62D890D2AB41}" dt="2023-01-28T09:02:27.257" v="20847" actId="20577"/>
          <ac:spMkLst>
            <pc:docMk/>
            <pc:sldMk cId="2842754368" sldId="683"/>
            <ac:spMk id="3" creationId="{2A041A3D-657F-3F7B-EC53-EEC71F3F4D85}"/>
          </ac:spMkLst>
        </pc:spChg>
        <pc:spChg chg="del">
          <ac:chgData name="Matthieu De Mari" userId="dfb708c9-d8dc-439f-9a3b-c772bf4a311c" providerId="ADAL" clId="{1FE71F4D-2AFD-4838-AD3C-62D890D2AB41}" dt="2023-01-28T08:20:42.662" v="18703" actId="478"/>
          <ac:spMkLst>
            <pc:docMk/>
            <pc:sldMk cId="2842754368" sldId="683"/>
            <ac:spMk id="4" creationId="{69D8783B-E536-7357-0ACB-1218956938D9}"/>
          </ac:spMkLst>
        </pc:spChg>
        <pc:spChg chg="add mod">
          <ac:chgData name="Matthieu De Mari" userId="dfb708c9-d8dc-439f-9a3b-c772bf4a311c" providerId="ADAL" clId="{1FE71F4D-2AFD-4838-AD3C-62D890D2AB41}" dt="2023-01-28T08:29:07.145" v="19124" actId="208"/>
          <ac:spMkLst>
            <pc:docMk/>
            <pc:sldMk cId="2842754368" sldId="683"/>
            <ac:spMk id="9" creationId="{A0BBB4B2-DCE0-BDB2-BD46-B19F3707FC91}"/>
          </ac:spMkLst>
        </pc:spChg>
        <pc:picChg chg="add del mod">
          <ac:chgData name="Matthieu De Mari" userId="dfb708c9-d8dc-439f-9a3b-c772bf4a311c" providerId="ADAL" clId="{1FE71F4D-2AFD-4838-AD3C-62D890D2AB41}" dt="2023-01-28T08:21:10.093" v="18712" actId="478"/>
          <ac:picMkLst>
            <pc:docMk/>
            <pc:sldMk cId="2842754368" sldId="683"/>
            <ac:picMk id="6" creationId="{C6CA66B4-3C2E-EE51-7DC7-E25444CCE603}"/>
          </ac:picMkLst>
        </pc:picChg>
        <pc:picChg chg="add mod">
          <ac:chgData name="Matthieu De Mari" userId="dfb708c9-d8dc-439f-9a3b-c772bf4a311c" providerId="ADAL" clId="{1FE71F4D-2AFD-4838-AD3C-62D890D2AB41}" dt="2023-01-28T08:28:55.940" v="19121" actId="1076"/>
          <ac:picMkLst>
            <pc:docMk/>
            <pc:sldMk cId="2842754368" sldId="683"/>
            <ac:picMk id="8" creationId="{2DF294E3-D542-A77F-D00F-B8807CEB2F1B}"/>
          </ac:picMkLst>
        </pc:picChg>
      </pc:sldChg>
      <pc:sldChg chg="addSp delSp modSp add mod">
        <pc:chgData name="Matthieu De Mari" userId="dfb708c9-d8dc-439f-9a3b-c772bf4a311c" providerId="ADAL" clId="{1FE71F4D-2AFD-4838-AD3C-62D890D2AB41}" dt="2023-01-28T08:23:45.685" v="18897" actId="113"/>
        <pc:sldMkLst>
          <pc:docMk/>
          <pc:sldMk cId="471935524" sldId="684"/>
        </pc:sldMkLst>
        <pc:spChg chg="add del">
          <ac:chgData name="Matthieu De Mari" userId="dfb708c9-d8dc-439f-9a3b-c772bf4a311c" providerId="ADAL" clId="{1FE71F4D-2AFD-4838-AD3C-62D890D2AB41}" dt="2023-01-28T08:22:51.871" v="18783"/>
          <ac:spMkLst>
            <pc:docMk/>
            <pc:sldMk cId="471935524" sldId="684"/>
            <ac:spMk id="2" creationId="{6AA41198-1859-E046-D8AE-D5A809D82DBF}"/>
          </ac:spMkLst>
        </pc:spChg>
        <pc:spChg chg="mod">
          <ac:chgData name="Matthieu De Mari" userId="dfb708c9-d8dc-439f-9a3b-c772bf4a311c" providerId="ADAL" clId="{1FE71F4D-2AFD-4838-AD3C-62D890D2AB41}" dt="2023-01-28T08:23:45.685" v="18897" actId="113"/>
          <ac:spMkLst>
            <pc:docMk/>
            <pc:sldMk cId="471935524" sldId="684"/>
            <ac:spMk id="5" creationId="{9B96C5E7-61E6-9340-C448-F95002A2315C}"/>
          </ac:spMkLst>
        </pc:spChg>
        <pc:picChg chg="del">
          <ac:chgData name="Matthieu De Mari" userId="dfb708c9-d8dc-439f-9a3b-c772bf4a311c" providerId="ADAL" clId="{1FE71F4D-2AFD-4838-AD3C-62D890D2AB41}" dt="2023-01-28T08:22:48.438" v="18779" actId="478"/>
          <ac:picMkLst>
            <pc:docMk/>
            <pc:sldMk cId="471935524" sldId="684"/>
            <ac:picMk id="6" creationId="{5A0B3487-D23C-CE53-10CE-9BD14B405BB6}"/>
          </ac:picMkLst>
        </pc:picChg>
        <pc:picChg chg="del">
          <ac:chgData name="Matthieu De Mari" userId="dfb708c9-d8dc-439f-9a3b-c772bf4a311c" providerId="ADAL" clId="{1FE71F4D-2AFD-4838-AD3C-62D890D2AB41}" dt="2023-01-28T08:22:48.735" v="18780" actId="478"/>
          <ac:picMkLst>
            <pc:docMk/>
            <pc:sldMk cId="471935524" sldId="684"/>
            <ac:picMk id="7" creationId="{BA82E22C-72AC-F7E1-0CF5-B58044097895}"/>
          </ac:picMkLst>
        </pc:picChg>
      </pc:sldChg>
      <pc:sldChg chg="addSp delSp modSp add mod ord">
        <pc:chgData name="Matthieu De Mari" userId="dfb708c9-d8dc-439f-9a3b-c772bf4a311c" providerId="ADAL" clId="{1FE71F4D-2AFD-4838-AD3C-62D890D2AB41}" dt="2023-01-28T08:30:15.486" v="19186" actId="1076"/>
        <pc:sldMkLst>
          <pc:docMk/>
          <pc:sldMk cId="324200857" sldId="685"/>
        </pc:sldMkLst>
        <pc:spChg chg="mod">
          <ac:chgData name="Matthieu De Mari" userId="dfb708c9-d8dc-439f-9a3b-c772bf4a311c" providerId="ADAL" clId="{1FE71F4D-2AFD-4838-AD3C-62D890D2AB41}" dt="2023-01-28T08:29:58.415" v="19183" actId="27636"/>
          <ac:spMkLst>
            <pc:docMk/>
            <pc:sldMk cId="324200857" sldId="685"/>
            <ac:spMk id="3" creationId="{2A041A3D-657F-3F7B-EC53-EEC71F3F4D85}"/>
          </ac:spMkLst>
        </pc:spChg>
        <pc:spChg chg="del mod">
          <ac:chgData name="Matthieu De Mari" userId="dfb708c9-d8dc-439f-9a3b-c772bf4a311c" providerId="ADAL" clId="{1FE71F4D-2AFD-4838-AD3C-62D890D2AB41}" dt="2023-01-28T08:29:40.981" v="19144" actId="478"/>
          <ac:spMkLst>
            <pc:docMk/>
            <pc:sldMk cId="324200857" sldId="685"/>
            <ac:spMk id="4" creationId="{69D8783B-E536-7357-0ACB-1218956938D9}"/>
          </ac:spMkLst>
        </pc:spChg>
        <pc:spChg chg="add del mod">
          <ac:chgData name="Matthieu De Mari" userId="dfb708c9-d8dc-439f-9a3b-c772bf4a311c" providerId="ADAL" clId="{1FE71F4D-2AFD-4838-AD3C-62D890D2AB41}" dt="2023-01-28T08:29:42.492" v="19145" actId="478"/>
          <ac:spMkLst>
            <pc:docMk/>
            <pc:sldMk cId="324200857" sldId="685"/>
            <ac:spMk id="6" creationId="{EEFF9FEF-7375-D939-152E-88681234CBDA}"/>
          </ac:spMkLst>
        </pc:spChg>
        <pc:picChg chg="add mod">
          <ac:chgData name="Matthieu De Mari" userId="dfb708c9-d8dc-439f-9a3b-c772bf4a311c" providerId="ADAL" clId="{1FE71F4D-2AFD-4838-AD3C-62D890D2AB41}" dt="2023-01-28T08:30:15.486" v="19186" actId="1076"/>
          <ac:picMkLst>
            <pc:docMk/>
            <pc:sldMk cId="324200857" sldId="685"/>
            <ac:picMk id="8" creationId="{13ED50FD-0CD4-25DB-BA19-26AA658C08F1}"/>
          </ac:picMkLst>
        </pc:picChg>
      </pc:sldChg>
      <pc:sldChg chg="addSp delSp modSp add del mod">
        <pc:chgData name="Matthieu De Mari" userId="dfb708c9-d8dc-439f-9a3b-c772bf4a311c" providerId="ADAL" clId="{1FE71F4D-2AFD-4838-AD3C-62D890D2AB41}" dt="2023-01-28T08:27:10.630" v="19035" actId="47"/>
        <pc:sldMkLst>
          <pc:docMk/>
          <pc:sldMk cId="2032695874" sldId="685"/>
        </pc:sldMkLst>
        <pc:spChg chg="del">
          <ac:chgData name="Matthieu De Mari" userId="dfb708c9-d8dc-439f-9a3b-c772bf4a311c" providerId="ADAL" clId="{1FE71F4D-2AFD-4838-AD3C-62D890D2AB41}" dt="2023-01-28T08:27:08.591" v="19034" actId="478"/>
          <ac:spMkLst>
            <pc:docMk/>
            <pc:sldMk cId="2032695874" sldId="685"/>
            <ac:spMk id="3" creationId="{2A041A3D-657F-3F7B-EC53-EEC71F3F4D85}"/>
          </ac:spMkLst>
        </pc:spChg>
        <pc:spChg chg="mod">
          <ac:chgData name="Matthieu De Mari" userId="dfb708c9-d8dc-439f-9a3b-c772bf4a311c" providerId="ADAL" clId="{1FE71F4D-2AFD-4838-AD3C-62D890D2AB41}" dt="2023-01-28T08:27:06.653" v="19033" actId="21"/>
          <ac:spMkLst>
            <pc:docMk/>
            <pc:sldMk cId="2032695874" sldId="685"/>
            <ac:spMk id="4" creationId="{69D8783B-E536-7357-0ACB-1218956938D9}"/>
          </ac:spMkLst>
        </pc:spChg>
        <pc:spChg chg="add mod">
          <ac:chgData name="Matthieu De Mari" userId="dfb708c9-d8dc-439f-9a3b-c772bf4a311c" providerId="ADAL" clId="{1FE71F4D-2AFD-4838-AD3C-62D890D2AB41}" dt="2023-01-28T08:27:08.591" v="19034" actId="478"/>
          <ac:spMkLst>
            <pc:docMk/>
            <pc:sldMk cId="2032695874" sldId="685"/>
            <ac:spMk id="6" creationId="{CE32109D-8096-8B60-18F2-0026AC6552D0}"/>
          </ac:spMkLst>
        </pc:spChg>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pChg chg="mod ord">
          <ac:chgData name="Matthieu De Mari" userId="dfb708c9-d8dc-439f-9a3b-c772bf4a311c" providerId="ADAL" clId="{1FE71F4D-2AFD-4838-AD3C-62D890D2AB41}" dt="2023-01-28T08:30:25.621" v="19189" actId="700"/>
          <ac:spMkLst>
            <pc:docMk/>
            <pc:sldMk cId="4216766390" sldId="686"/>
            <ac:spMk id="2" creationId="{5671CD40-9CEF-7D65-BA64-AB994C315426}"/>
          </ac:spMkLst>
        </pc:spChg>
        <pc:spChg chg="mod ord">
          <ac:chgData name="Matthieu De Mari" userId="dfb708c9-d8dc-439f-9a3b-c772bf4a311c" providerId="ADAL" clId="{1FE71F4D-2AFD-4838-AD3C-62D890D2AB41}" dt="2023-01-28T08:31:29.053" v="19316" actId="20577"/>
          <ac:spMkLst>
            <pc:docMk/>
            <pc:sldMk cId="4216766390" sldId="686"/>
            <ac:spMk id="3" creationId="{2A041A3D-657F-3F7B-EC53-EEC71F3F4D85}"/>
          </ac:spMkLst>
        </pc:spChg>
        <pc:picChg chg="add mod">
          <ac:chgData name="Matthieu De Mari" userId="dfb708c9-d8dc-439f-9a3b-c772bf4a311c" providerId="ADAL" clId="{1FE71F4D-2AFD-4838-AD3C-62D890D2AB41}" dt="2023-01-28T08:31:46.071" v="19320" actId="1076"/>
          <ac:picMkLst>
            <pc:docMk/>
            <pc:sldMk cId="4216766390" sldId="686"/>
            <ac:picMk id="5" creationId="{6FE48D9D-F7E1-5570-35F7-A88A2F500A01}"/>
          </ac:picMkLst>
        </pc:picChg>
        <pc:picChg chg="del">
          <ac:chgData name="Matthieu De Mari" userId="dfb708c9-d8dc-439f-9a3b-c772bf4a311c" providerId="ADAL" clId="{1FE71F4D-2AFD-4838-AD3C-62D890D2AB41}" dt="2023-01-28T08:30:21.434" v="19188" actId="478"/>
          <ac:picMkLst>
            <pc:docMk/>
            <pc:sldMk cId="4216766390" sldId="686"/>
            <ac:picMk id="8" creationId="{13ED50FD-0CD4-25DB-BA19-26AA658C08F1}"/>
          </ac:picMkLst>
        </pc:picChg>
      </pc:sldChg>
      <pc:sldChg chg="addSp delSp modSp add mod">
        <pc:chgData name="Matthieu De Mari" userId="dfb708c9-d8dc-439f-9a3b-c772bf4a311c" providerId="ADAL" clId="{1FE71F4D-2AFD-4838-AD3C-62D890D2AB41}" dt="2023-01-28T08:35:35.832" v="19463" actId="20577"/>
        <pc:sldMkLst>
          <pc:docMk/>
          <pc:sldMk cId="1952498485" sldId="687"/>
        </pc:sldMkLst>
        <pc:spChg chg="mod">
          <ac:chgData name="Matthieu De Mari" userId="dfb708c9-d8dc-439f-9a3b-c772bf4a311c" providerId="ADAL" clId="{1FE71F4D-2AFD-4838-AD3C-62D890D2AB41}" dt="2023-01-28T08:35:35.832" v="19463" actId="20577"/>
          <ac:spMkLst>
            <pc:docMk/>
            <pc:sldMk cId="1952498485" sldId="687"/>
            <ac:spMk id="3" creationId="{2A041A3D-657F-3F7B-EC53-EEC71F3F4D85}"/>
          </ac:spMkLst>
        </pc:spChg>
        <pc:picChg chg="del">
          <ac:chgData name="Matthieu De Mari" userId="dfb708c9-d8dc-439f-9a3b-c772bf4a311c" providerId="ADAL" clId="{1FE71F4D-2AFD-4838-AD3C-62D890D2AB41}" dt="2023-01-28T08:34:27.187" v="19331" actId="478"/>
          <ac:picMkLst>
            <pc:docMk/>
            <pc:sldMk cId="1952498485" sldId="687"/>
            <ac:picMk id="5" creationId="{6FE48D9D-F7E1-5570-35F7-A88A2F500A01}"/>
          </ac:picMkLst>
        </pc:picChg>
        <pc:picChg chg="add mod">
          <ac:chgData name="Matthieu De Mari" userId="dfb708c9-d8dc-439f-9a3b-c772bf4a311c" providerId="ADAL" clId="{1FE71F4D-2AFD-4838-AD3C-62D890D2AB41}" dt="2023-01-28T08:34:31.235" v="19334" actId="14100"/>
          <ac:picMkLst>
            <pc:docMk/>
            <pc:sldMk cId="1952498485" sldId="687"/>
            <ac:picMk id="6" creationId="{6009869F-D313-81DF-1025-FEEC41AC151E}"/>
          </ac:picMkLst>
        </pc:picChg>
      </pc:sldChg>
      <pc:sldChg chg="addSp delSp modSp add mod">
        <pc:chgData name="Matthieu De Mari" userId="dfb708c9-d8dc-439f-9a3b-c772bf4a311c" providerId="ADAL" clId="{1FE71F4D-2AFD-4838-AD3C-62D890D2AB41}" dt="2023-01-28T08:36:04.151" v="19467" actId="1076"/>
        <pc:sldMkLst>
          <pc:docMk/>
          <pc:sldMk cId="1712839065" sldId="688"/>
        </pc:sldMkLst>
        <pc:spChg chg="mod">
          <ac:chgData name="Matthieu De Mari" userId="dfb708c9-d8dc-439f-9a3b-c772bf4a311c" providerId="ADAL" clId="{1FE71F4D-2AFD-4838-AD3C-62D890D2AB41}" dt="2023-01-28T08:35:32.377" v="19459" actId="20577"/>
          <ac:spMkLst>
            <pc:docMk/>
            <pc:sldMk cId="1712839065" sldId="688"/>
            <ac:spMk id="3" creationId="{2A041A3D-657F-3F7B-EC53-EEC71F3F4D85}"/>
          </ac:spMkLst>
        </pc:spChg>
        <pc:picChg chg="del">
          <ac:chgData name="Matthieu De Mari" userId="dfb708c9-d8dc-439f-9a3b-c772bf4a311c" providerId="ADAL" clId="{1FE71F4D-2AFD-4838-AD3C-62D890D2AB41}" dt="2023-01-28T08:34:54.548" v="19366" actId="478"/>
          <ac:picMkLst>
            <pc:docMk/>
            <pc:sldMk cId="1712839065" sldId="688"/>
            <ac:picMk id="5" creationId="{6FE48D9D-F7E1-5570-35F7-A88A2F500A01}"/>
          </ac:picMkLst>
        </pc:picChg>
        <pc:picChg chg="add mod">
          <ac:chgData name="Matthieu De Mari" userId="dfb708c9-d8dc-439f-9a3b-c772bf4a311c" providerId="ADAL" clId="{1FE71F4D-2AFD-4838-AD3C-62D890D2AB41}" dt="2023-01-28T08:36:04.151" v="19467" actId="1076"/>
          <ac:picMkLst>
            <pc:docMk/>
            <pc:sldMk cId="1712839065" sldId="688"/>
            <ac:picMk id="6" creationId="{0E8155D2-2324-E764-8ADE-F4BCD0DA40E2}"/>
          </ac:picMkLst>
        </pc:picChg>
      </pc:sldChg>
      <pc:sldChg chg="addSp delSp modSp add mod">
        <pc:chgData name="Matthieu De Mari" userId="dfb708c9-d8dc-439f-9a3b-c772bf4a311c" providerId="ADAL" clId="{1FE71F4D-2AFD-4838-AD3C-62D890D2AB41}" dt="2023-01-28T08:33:50.362" v="19330" actId="1076"/>
        <pc:sldMkLst>
          <pc:docMk/>
          <pc:sldMk cId="4050198808" sldId="689"/>
        </pc:sldMkLst>
        <pc:spChg chg="del">
          <ac:chgData name="Matthieu De Mari" userId="dfb708c9-d8dc-439f-9a3b-c772bf4a311c" providerId="ADAL" clId="{1FE71F4D-2AFD-4838-AD3C-62D890D2AB41}" dt="2023-01-28T08:33:42.875" v="19325" actId="478"/>
          <ac:spMkLst>
            <pc:docMk/>
            <pc:sldMk cId="4050198808" sldId="689"/>
            <ac:spMk id="3" creationId="{2A041A3D-657F-3F7B-EC53-EEC71F3F4D85}"/>
          </ac:spMkLst>
        </pc:spChg>
        <pc:spChg chg="add del mod">
          <ac:chgData name="Matthieu De Mari" userId="dfb708c9-d8dc-439f-9a3b-c772bf4a311c" providerId="ADAL" clId="{1FE71F4D-2AFD-4838-AD3C-62D890D2AB41}" dt="2023-01-28T08:33:43.372" v="19326" actId="478"/>
          <ac:spMkLst>
            <pc:docMk/>
            <pc:sldMk cId="4050198808" sldId="689"/>
            <ac:spMk id="6" creationId="{60618DE6-43A5-F618-E1C3-E13B06F1F527}"/>
          </ac:spMkLst>
        </pc:spChg>
        <pc:picChg chg="del">
          <ac:chgData name="Matthieu De Mari" userId="dfb708c9-d8dc-439f-9a3b-c772bf4a311c" providerId="ADAL" clId="{1FE71F4D-2AFD-4838-AD3C-62D890D2AB41}" dt="2023-01-28T08:33:41.824" v="19324" actId="478"/>
          <ac:picMkLst>
            <pc:docMk/>
            <pc:sldMk cId="4050198808" sldId="689"/>
            <ac:picMk id="5" creationId="{6FE48D9D-F7E1-5570-35F7-A88A2F500A01}"/>
          </ac:picMkLst>
        </pc:picChg>
        <pc:picChg chg="add mod">
          <ac:chgData name="Matthieu De Mari" userId="dfb708c9-d8dc-439f-9a3b-c772bf4a311c" providerId="ADAL" clId="{1FE71F4D-2AFD-4838-AD3C-62D890D2AB41}" dt="2023-01-28T08:33:50.362" v="19330" actId="1076"/>
          <ac:picMkLst>
            <pc:docMk/>
            <pc:sldMk cId="4050198808" sldId="689"/>
            <ac:picMk id="8" creationId="{1FA18704-3C4F-3506-D883-6008FB71FD2B}"/>
          </ac:picMkLst>
        </pc:picChg>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pChg chg="mod ord">
          <ac:chgData name="Matthieu De Mari" userId="dfb708c9-d8dc-439f-9a3b-c772bf4a311c" providerId="ADAL" clId="{1FE71F4D-2AFD-4838-AD3C-62D890D2AB41}" dt="2023-01-28T08:38:09.340" v="19575" actId="700"/>
          <ac:spMkLst>
            <pc:docMk/>
            <pc:sldMk cId="3379410033" sldId="690"/>
            <ac:spMk id="2" creationId="{F4B79242-6832-7632-6E7B-F88574E9CDBE}"/>
          </ac:spMkLst>
        </pc:spChg>
        <pc:spChg chg="del mod ord">
          <ac:chgData name="Matthieu De Mari" userId="dfb708c9-d8dc-439f-9a3b-c772bf4a311c" providerId="ADAL" clId="{1FE71F4D-2AFD-4838-AD3C-62D890D2AB41}" dt="2023-01-28T08:37:18.781" v="19492" actId="700"/>
          <ac:spMkLst>
            <pc:docMk/>
            <pc:sldMk cId="3379410033" sldId="690"/>
            <ac:spMk id="3" creationId="{34BE0505-8597-9A86-AE30-97E5E942C3F4}"/>
          </ac:spMkLst>
        </pc:spChg>
        <pc:spChg chg="add mod ord">
          <ac:chgData name="Matthieu De Mari" userId="dfb708c9-d8dc-439f-9a3b-c772bf4a311c" providerId="ADAL" clId="{1FE71F4D-2AFD-4838-AD3C-62D890D2AB41}" dt="2023-01-28T09:02:55.158" v="20876" actId="20577"/>
          <ac:spMkLst>
            <pc:docMk/>
            <pc:sldMk cId="3379410033" sldId="690"/>
            <ac:spMk id="4" creationId="{5CBF58AE-93BF-E791-70EA-A49B9A2BBBAF}"/>
          </ac:spMkLst>
        </pc:spChg>
        <pc:spChg chg="add del mod ord">
          <ac:chgData name="Matthieu De Mari" userId="dfb708c9-d8dc-439f-9a3b-c772bf4a311c" providerId="ADAL" clId="{1FE71F4D-2AFD-4838-AD3C-62D890D2AB41}" dt="2023-01-28T08:38:09.340" v="19575" actId="700"/>
          <ac:spMkLst>
            <pc:docMk/>
            <pc:sldMk cId="3379410033" sldId="690"/>
            <ac:spMk id="5" creationId="{62B5B13E-3B1C-4877-7402-E9B5BB6C471B}"/>
          </ac:spMkLst>
        </pc:spChg>
        <pc:picChg chg="add del">
          <ac:chgData name="Matthieu De Mari" userId="dfb708c9-d8dc-439f-9a3b-c772bf4a311c" providerId="ADAL" clId="{1FE71F4D-2AFD-4838-AD3C-62D890D2AB41}" dt="2023-01-28T08:39:27.198" v="19659" actId="22"/>
          <ac:picMkLst>
            <pc:docMk/>
            <pc:sldMk cId="3379410033" sldId="690"/>
            <ac:picMk id="7" creationId="{1A618880-4C38-1B37-BC0A-A51EEA418F88}"/>
          </ac:picMkLst>
        </pc:picChg>
      </pc:sldChg>
      <pc:sldChg chg="addSp modSp add mod">
        <pc:chgData name="Matthieu De Mari" userId="dfb708c9-d8dc-439f-9a3b-c772bf4a311c" providerId="ADAL" clId="{1FE71F4D-2AFD-4838-AD3C-62D890D2AB41}" dt="2023-01-28T08:39:56.738" v="19667" actId="1076"/>
        <pc:sldMkLst>
          <pc:docMk/>
          <pc:sldMk cId="3893661445" sldId="691"/>
        </pc:sldMkLst>
        <pc:spChg chg="mod">
          <ac:chgData name="Matthieu De Mari" userId="dfb708c9-d8dc-439f-9a3b-c772bf4a311c" providerId="ADAL" clId="{1FE71F4D-2AFD-4838-AD3C-62D890D2AB41}" dt="2023-01-28T08:39:44.299" v="19662" actId="20577"/>
          <ac:spMkLst>
            <pc:docMk/>
            <pc:sldMk cId="3893661445" sldId="691"/>
            <ac:spMk id="4" creationId="{5CBF58AE-93BF-E791-70EA-A49B9A2BBBAF}"/>
          </ac:spMkLst>
        </pc:spChg>
        <pc:picChg chg="add mod">
          <ac:chgData name="Matthieu De Mari" userId="dfb708c9-d8dc-439f-9a3b-c772bf4a311c" providerId="ADAL" clId="{1FE71F4D-2AFD-4838-AD3C-62D890D2AB41}" dt="2023-01-28T08:39:56.738" v="19667" actId="1076"/>
          <ac:picMkLst>
            <pc:docMk/>
            <pc:sldMk cId="3893661445" sldId="691"/>
            <ac:picMk id="5" creationId="{18D7D9CA-1C08-64B7-C35F-33451A3CC769}"/>
          </ac:picMkLst>
        </pc:picChg>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pChg chg="mod ord">
          <ac:chgData name="Matthieu De Mari" userId="dfb708c9-d8dc-439f-9a3b-c772bf4a311c" providerId="ADAL" clId="{1FE71F4D-2AFD-4838-AD3C-62D890D2AB41}" dt="2023-01-28T08:40:43.798" v="19702" actId="20577"/>
          <ac:spMkLst>
            <pc:docMk/>
            <pc:sldMk cId="1820192749" sldId="692"/>
            <ac:spMk id="2" creationId="{F4B79242-6832-7632-6E7B-F88574E9CDBE}"/>
          </ac:spMkLst>
        </pc:spChg>
        <pc:spChg chg="add mod ord">
          <ac:chgData name="Matthieu De Mari" userId="dfb708c9-d8dc-439f-9a3b-c772bf4a311c" providerId="ADAL" clId="{1FE71F4D-2AFD-4838-AD3C-62D890D2AB41}" dt="2023-01-28T08:40:35.328" v="19676" actId="700"/>
          <ac:spMkLst>
            <pc:docMk/>
            <pc:sldMk cId="1820192749" sldId="692"/>
            <ac:spMk id="3" creationId="{268290D6-2E70-151B-3D14-A8F9B50EA323}"/>
          </ac:spMkLst>
        </pc:spChg>
        <pc:spChg chg="mod ord">
          <ac:chgData name="Matthieu De Mari" userId="dfb708c9-d8dc-439f-9a3b-c772bf4a311c" providerId="ADAL" clId="{1FE71F4D-2AFD-4838-AD3C-62D890D2AB41}" dt="2023-01-28T08:40:35.328" v="19676" actId="700"/>
          <ac:spMkLst>
            <pc:docMk/>
            <pc:sldMk cId="1820192749" sldId="692"/>
            <ac:spMk id="4" creationId="{5CBF58AE-93BF-E791-70EA-A49B9A2BBBAF}"/>
          </ac:spMkLst>
        </pc:spChg>
        <pc:picChg chg="del">
          <ac:chgData name="Matthieu De Mari" userId="dfb708c9-d8dc-439f-9a3b-c772bf4a311c" providerId="ADAL" clId="{1FE71F4D-2AFD-4838-AD3C-62D890D2AB41}" dt="2023-01-28T08:40:02.232" v="19669" actId="478"/>
          <ac:picMkLst>
            <pc:docMk/>
            <pc:sldMk cId="1820192749" sldId="692"/>
            <ac:picMk id="5" creationId="{18D7D9CA-1C08-64B7-C35F-33451A3CC769}"/>
          </ac:picMkLst>
        </pc:picChg>
        <pc:picChg chg="add mod">
          <ac:chgData name="Matthieu De Mari" userId="dfb708c9-d8dc-439f-9a3b-c772bf4a311c" providerId="ADAL" clId="{1FE71F4D-2AFD-4838-AD3C-62D890D2AB41}" dt="2023-01-28T08:41:38.646" v="19721" actId="14100"/>
          <ac:picMkLst>
            <pc:docMk/>
            <pc:sldMk cId="1820192749" sldId="692"/>
            <ac:picMk id="6" creationId="{00DF8BBC-A4AA-8DBA-285B-06D0760BF486}"/>
          </ac:picMkLst>
        </pc:picChg>
        <pc:picChg chg="add mod">
          <ac:chgData name="Matthieu De Mari" userId="dfb708c9-d8dc-439f-9a3b-c772bf4a311c" providerId="ADAL" clId="{1FE71F4D-2AFD-4838-AD3C-62D890D2AB41}" dt="2023-01-28T08:41:41.914" v="19722" actId="14100"/>
          <ac:picMkLst>
            <pc:docMk/>
            <pc:sldMk cId="1820192749" sldId="692"/>
            <ac:picMk id="8" creationId="{9F14A4DA-618B-AFA0-DE72-7C46235E94AD}"/>
          </ac:picMkLst>
        </pc:picChg>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pChg chg="mod ord">
          <ac:chgData name="Matthieu De Mari" userId="dfb708c9-d8dc-439f-9a3b-c772bf4a311c" providerId="ADAL" clId="{1FE71F4D-2AFD-4838-AD3C-62D890D2AB41}" dt="2023-01-28T08:43:19.597" v="19805" actId="700"/>
          <ac:spMkLst>
            <pc:docMk/>
            <pc:sldMk cId="3510609202" sldId="693"/>
            <ac:spMk id="2" creationId="{8895C016-C58E-6163-BBBB-E97C946A2A71}"/>
          </ac:spMkLst>
        </pc:spChg>
        <pc:spChg chg="del mod ord">
          <ac:chgData name="Matthieu De Mari" userId="dfb708c9-d8dc-439f-9a3b-c772bf4a311c" providerId="ADAL" clId="{1FE71F4D-2AFD-4838-AD3C-62D890D2AB41}" dt="2023-01-28T08:43:19.597" v="19805" actId="700"/>
          <ac:spMkLst>
            <pc:docMk/>
            <pc:sldMk cId="3510609202" sldId="693"/>
            <ac:spMk id="3" creationId="{F708C0AD-58EB-D2AE-8D4F-081B7E4FE7CF}"/>
          </ac:spMkLst>
        </pc:spChg>
        <pc:spChg chg="del">
          <ac:chgData name="Matthieu De Mari" userId="dfb708c9-d8dc-439f-9a3b-c772bf4a311c" providerId="ADAL" clId="{1FE71F4D-2AFD-4838-AD3C-62D890D2AB41}" dt="2023-01-28T08:43:19.597" v="19805" actId="700"/>
          <ac:spMkLst>
            <pc:docMk/>
            <pc:sldMk cId="3510609202" sldId="693"/>
            <ac:spMk id="4" creationId="{8C871F96-013C-CB1B-A11C-518396855B17}"/>
          </ac:spMkLst>
        </pc:spChg>
        <pc:spChg chg="add mod ord">
          <ac:chgData name="Matthieu De Mari" userId="dfb708c9-d8dc-439f-9a3b-c772bf4a311c" providerId="ADAL" clId="{1FE71F4D-2AFD-4838-AD3C-62D890D2AB41}" dt="2023-01-28T08:48:56.826" v="20383" actId="20577"/>
          <ac:spMkLst>
            <pc:docMk/>
            <pc:sldMk cId="3510609202" sldId="693"/>
            <ac:spMk id="5" creationId="{E6B4DA08-1C2E-00A3-E9D2-E8BC11BD6A19}"/>
          </ac:spMkLst>
        </pc:spChg>
      </pc:sldChg>
      <pc:sldChg chg="addSp modSp add mod">
        <pc:chgData name="Matthieu De Mari" userId="dfb708c9-d8dc-439f-9a3b-c772bf4a311c" providerId="ADAL" clId="{1FE71F4D-2AFD-4838-AD3C-62D890D2AB41}" dt="2023-01-28T08:48:51.682" v="20382"/>
        <pc:sldMkLst>
          <pc:docMk/>
          <pc:sldMk cId="3477522753" sldId="694"/>
        </pc:sldMkLst>
        <pc:spChg chg="mod">
          <ac:chgData name="Matthieu De Mari" userId="dfb708c9-d8dc-439f-9a3b-c772bf4a311c" providerId="ADAL" clId="{1FE71F4D-2AFD-4838-AD3C-62D890D2AB41}" dt="2023-01-28T08:48:51.682" v="20382"/>
          <ac:spMkLst>
            <pc:docMk/>
            <pc:sldMk cId="3477522753" sldId="694"/>
            <ac:spMk id="5" creationId="{E6B4DA08-1C2E-00A3-E9D2-E8BC11BD6A19}"/>
          </ac:spMkLst>
        </pc:spChg>
        <pc:picChg chg="add mod">
          <ac:chgData name="Matthieu De Mari" userId="dfb708c9-d8dc-439f-9a3b-c772bf4a311c" providerId="ADAL" clId="{1FE71F4D-2AFD-4838-AD3C-62D890D2AB41}" dt="2023-01-28T08:47:53.282" v="20228" actId="1076"/>
          <ac:picMkLst>
            <pc:docMk/>
            <pc:sldMk cId="3477522753" sldId="694"/>
            <ac:picMk id="4" creationId="{2CDE4F6D-59B3-E609-08E4-EE107BAA2E5B}"/>
          </ac:picMkLst>
        </pc:picChg>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pChg chg="mod ord">
          <ac:chgData name="Matthieu De Mari" userId="dfb708c9-d8dc-439f-9a3b-c772bf4a311c" providerId="ADAL" clId="{1FE71F4D-2AFD-4838-AD3C-62D890D2AB41}" dt="2023-01-28T08:50:24.633" v="20623" actId="700"/>
          <ac:spMkLst>
            <pc:docMk/>
            <pc:sldMk cId="3039662996" sldId="695"/>
            <ac:spMk id="2" creationId="{8895C016-C58E-6163-BBBB-E97C946A2A71}"/>
          </ac:spMkLst>
        </pc:spChg>
        <pc:spChg chg="mod ord">
          <ac:chgData name="Matthieu De Mari" userId="dfb708c9-d8dc-439f-9a3b-c772bf4a311c" providerId="ADAL" clId="{1FE71F4D-2AFD-4838-AD3C-62D890D2AB41}" dt="2023-01-28T09:03:20.763" v="20882" actId="5793"/>
          <ac:spMkLst>
            <pc:docMk/>
            <pc:sldMk cId="3039662996" sldId="695"/>
            <ac:spMk id="5" creationId="{E6B4DA08-1C2E-00A3-E9D2-E8BC11BD6A19}"/>
          </ac:spMkLst>
        </pc:spChg>
        <pc:spChg chg="add del mod ord">
          <ac:chgData name="Matthieu De Mari" userId="dfb708c9-d8dc-439f-9a3b-c772bf4a311c" providerId="ADAL" clId="{1FE71F4D-2AFD-4838-AD3C-62D890D2AB41}" dt="2023-01-28T08:50:24.633" v="20623" actId="700"/>
          <ac:spMkLst>
            <pc:docMk/>
            <pc:sldMk cId="3039662996" sldId="695"/>
            <ac:spMk id="7" creationId="{724D1420-C43C-C276-2CBB-4FFC09BBCA22}"/>
          </ac:spMkLst>
        </pc:spChg>
        <pc:spChg chg="add del mod ord">
          <ac:chgData name="Matthieu De Mari" userId="dfb708c9-d8dc-439f-9a3b-c772bf4a311c" providerId="ADAL" clId="{1FE71F4D-2AFD-4838-AD3C-62D890D2AB41}" dt="2023-01-28T08:50:24.633" v="20623" actId="700"/>
          <ac:spMkLst>
            <pc:docMk/>
            <pc:sldMk cId="3039662996" sldId="695"/>
            <ac:spMk id="8" creationId="{5D5D21DF-662E-6819-795A-5724467CC2A5}"/>
          </ac:spMkLst>
        </pc:spChg>
        <pc:spChg chg="add del mod ord">
          <ac:chgData name="Matthieu De Mari" userId="dfb708c9-d8dc-439f-9a3b-c772bf4a311c" providerId="ADAL" clId="{1FE71F4D-2AFD-4838-AD3C-62D890D2AB41}" dt="2023-01-28T08:50:24.633" v="20623" actId="700"/>
          <ac:spMkLst>
            <pc:docMk/>
            <pc:sldMk cId="3039662996" sldId="695"/>
            <ac:spMk id="9" creationId="{1CEBCEE4-00CB-9E26-23AC-CE7D5869CE1B}"/>
          </ac:spMkLst>
        </pc:spChg>
        <pc:spChg chg="add del mod ord">
          <ac:chgData name="Matthieu De Mari" userId="dfb708c9-d8dc-439f-9a3b-c772bf4a311c" providerId="ADAL" clId="{1FE71F4D-2AFD-4838-AD3C-62D890D2AB41}" dt="2023-01-28T08:50:29.094" v="20625" actId="478"/>
          <ac:spMkLst>
            <pc:docMk/>
            <pc:sldMk cId="3039662996" sldId="695"/>
            <ac:spMk id="10" creationId="{AA332208-A61D-23DB-606D-7B828FB4B6ED}"/>
          </ac:spMkLst>
        </pc:spChg>
        <pc:picChg chg="del">
          <ac:chgData name="Matthieu De Mari" userId="dfb708c9-d8dc-439f-9a3b-c772bf4a311c" providerId="ADAL" clId="{1FE71F4D-2AFD-4838-AD3C-62D890D2AB41}" dt="2023-01-28T08:49:06.355" v="20385" actId="478"/>
          <ac:picMkLst>
            <pc:docMk/>
            <pc:sldMk cId="3039662996" sldId="695"/>
            <ac:picMk id="4" creationId="{2CDE4F6D-59B3-E609-08E4-EE107BAA2E5B}"/>
          </ac:picMkLst>
        </pc:picChg>
        <pc:picChg chg="add mod">
          <ac:chgData name="Matthieu De Mari" userId="dfb708c9-d8dc-439f-9a3b-c772bf4a311c" providerId="ADAL" clId="{1FE71F4D-2AFD-4838-AD3C-62D890D2AB41}" dt="2023-01-28T08:50:30.404" v="20626" actId="1076"/>
          <ac:picMkLst>
            <pc:docMk/>
            <pc:sldMk cId="3039662996" sldId="695"/>
            <ac:picMk id="6" creationId="{92F992B1-A965-EEC7-C580-5FBF6AB3A4D6}"/>
          </ac:picMkLst>
        </pc:picChg>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pChg chg="mod ord">
          <ac:chgData name="Matthieu De Mari" userId="dfb708c9-d8dc-439f-9a3b-c772bf4a311c" providerId="ADAL" clId="{1FE71F4D-2AFD-4838-AD3C-62D890D2AB41}" dt="2023-01-28T08:52:21.229" v="20750" actId="700"/>
          <ac:spMkLst>
            <pc:docMk/>
            <pc:sldMk cId="2185010345" sldId="696"/>
            <ac:spMk id="2" creationId="{8895C016-C58E-6163-BBBB-E97C946A2A71}"/>
          </ac:spMkLst>
        </pc:spChg>
        <pc:spChg chg="mod ord">
          <ac:chgData name="Matthieu De Mari" userId="dfb708c9-d8dc-439f-9a3b-c772bf4a311c" providerId="ADAL" clId="{1FE71F4D-2AFD-4838-AD3C-62D890D2AB41}" dt="2023-01-28T09:12:10.138" v="20889" actId="20577"/>
          <ac:spMkLst>
            <pc:docMk/>
            <pc:sldMk cId="2185010345" sldId="696"/>
            <ac:spMk id="5" creationId="{E6B4DA08-1C2E-00A3-E9D2-E8BC11BD6A19}"/>
          </ac:spMkLst>
        </pc:spChg>
        <pc:picChg chg="add del mod">
          <ac:chgData name="Matthieu De Mari" userId="dfb708c9-d8dc-439f-9a3b-c772bf4a311c" providerId="ADAL" clId="{1FE71F4D-2AFD-4838-AD3C-62D890D2AB41}" dt="2023-01-28T08:53:42.547" v="20827" actId="478"/>
          <ac:picMkLst>
            <pc:docMk/>
            <pc:sldMk cId="2185010345" sldId="696"/>
            <ac:picMk id="4" creationId="{88C6DCA1-720B-F24A-C90C-F9AA6C533F57}"/>
          </ac:picMkLst>
        </pc:picChg>
        <pc:picChg chg="del">
          <ac:chgData name="Matthieu De Mari" userId="dfb708c9-d8dc-439f-9a3b-c772bf4a311c" providerId="ADAL" clId="{1FE71F4D-2AFD-4838-AD3C-62D890D2AB41}" dt="2023-01-28T08:52:05.389" v="20679" actId="478"/>
          <ac:picMkLst>
            <pc:docMk/>
            <pc:sldMk cId="2185010345" sldId="696"/>
            <ac:picMk id="6" creationId="{92F992B1-A965-EEC7-C580-5FBF6AB3A4D6}"/>
          </ac:picMkLst>
        </pc:picChg>
        <pc:picChg chg="add mod">
          <ac:chgData name="Matthieu De Mari" userId="dfb708c9-d8dc-439f-9a3b-c772bf4a311c" providerId="ADAL" clId="{1FE71F4D-2AFD-4838-AD3C-62D890D2AB41}" dt="2023-01-28T08:53:50.723" v="20832" actId="1076"/>
          <ac:picMkLst>
            <pc:docMk/>
            <pc:sldMk cId="2185010345" sldId="696"/>
            <ac:picMk id="8" creationId="{4A17E839-DD69-4588-DB4D-E739E5F5051B}"/>
          </ac:picMkLst>
        </pc:picChg>
      </pc:sldChg>
      <pc:sldChg chg="modSp new mod">
        <pc:chgData name="Matthieu De Mari" userId="dfb708c9-d8dc-439f-9a3b-c772bf4a311c" providerId="ADAL" clId="{1FE71F4D-2AFD-4838-AD3C-62D890D2AB41}" dt="2023-01-28T09:41:51.396" v="21181" actId="20577"/>
        <pc:sldMkLst>
          <pc:docMk/>
          <pc:sldMk cId="1048734105" sldId="697"/>
        </pc:sldMkLst>
        <pc:spChg chg="mod">
          <ac:chgData name="Matthieu De Mari" userId="dfb708c9-d8dc-439f-9a3b-c772bf4a311c" providerId="ADAL" clId="{1FE71F4D-2AFD-4838-AD3C-62D890D2AB41}" dt="2023-01-28T09:37:01.402" v="20928" actId="20577"/>
          <ac:spMkLst>
            <pc:docMk/>
            <pc:sldMk cId="1048734105" sldId="697"/>
            <ac:spMk id="2" creationId="{F13B4B41-A564-2B18-4150-A0D0E8E57A30}"/>
          </ac:spMkLst>
        </pc:spChg>
        <pc:spChg chg="mod">
          <ac:chgData name="Matthieu De Mari" userId="dfb708c9-d8dc-439f-9a3b-c772bf4a311c" providerId="ADAL" clId="{1FE71F4D-2AFD-4838-AD3C-62D890D2AB41}" dt="2023-01-28T09:41:51.396" v="21181" actId="20577"/>
          <ac:spMkLst>
            <pc:docMk/>
            <pc:sldMk cId="1048734105" sldId="697"/>
            <ac:spMk id="3" creationId="{89621934-46F7-A751-6294-3A08B84E863E}"/>
          </ac:spMkLst>
        </pc:spChg>
      </pc:sldChg>
      <pc:sldChg chg="modSp add mod">
        <pc:chgData name="Matthieu De Mari" userId="dfb708c9-d8dc-439f-9a3b-c772bf4a311c" providerId="ADAL" clId="{1FE71F4D-2AFD-4838-AD3C-62D890D2AB41}" dt="2023-01-28T09:45:53.037" v="21547" actId="5793"/>
        <pc:sldMkLst>
          <pc:docMk/>
          <pc:sldMk cId="1974998153" sldId="698"/>
        </pc:sldMkLst>
        <pc:spChg chg="mod">
          <ac:chgData name="Matthieu De Mari" userId="dfb708c9-d8dc-439f-9a3b-c772bf4a311c" providerId="ADAL" clId="{1FE71F4D-2AFD-4838-AD3C-62D890D2AB41}" dt="2023-01-28T09:45:53.037" v="21547" actId="5793"/>
          <ac:spMkLst>
            <pc:docMk/>
            <pc:sldMk cId="1974998153" sldId="698"/>
            <ac:spMk id="3" creationId="{89621934-46F7-A751-6294-3A08B84E863E}"/>
          </ac:spMkLst>
        </pc:spChg>
      </pc:sldChg>
      <pc:sldChg chg="modSp add del mod">
        <pc:chgData name="Matthieu De Mari" userId="dfb708c9-d8dc-439f-9a3b-c772bf4a311c" providerId="ADAL" clId="{1FE71F4D-2AFD-4838-AD3C-62D890D2AB41}" dt="2023-01-28T09:45:46.909" v="21544" actId="47"/>
        <pc:sldMkLst>
          <pc:docMk/>
          <pc:sldMk cId="193417457" sldId="699"/>
        </pc:sldMkLst>
        <pc:spChg chg="mod">
          <ac:chgData name="Matthieu De Mari" userId="dfb708c9-d8dc-439f-9a3b-c772bf4a311c" providerId="ADAL" clId="{1FE71F4D-2AFD-4838-AD3C-62D890D2AB41}" dt="2023-01-28T09:44:03.203" v="21333" actId="27636"/>
          <ac:spMkLst>
            <pc:docMk/>
            <pc:sldMk cId="193417457" sldId="699"/>
            <ac:spMk id="3" creationId="{89621934-46F7-A751-6294-3A08B84E863E}"/>
          </ac:spMkLst>
        </pc:spChg>
      </pc:sldChg>
      <pc:sldChg chg="addSp modSp add mod">
        <pc:chgData name="Matthieu De Mari" userId="dfb708c9-d8dc-439f-9a3b-c772bf4a311c" providerId="ADAL" clId="{1FE71F4D-2AFD-4838-AD3C-62D890D2AB41}" dt="2023-01-28T09:43:10.214" v="21256" actId="1076"/>
        <pc:sldMkLst>
          <pc:docMk/>
          <pc:sldMk cId="4280828406" sldId="700"/>
        </pc:sldMkLst>
        <pc:spChg chg="mod">
          <ac:chgData name="Matthieu De Mari" userId="dfb708c9-d8dc-439f-9a3b-c772bf4a311c" providerId="ADAL" clId="{1FE71F4D-2AFD-4838-AD3C-62D890D2AB41}" dt="2023-01-28T09:43:07.303" v="21255" actId="20577"/>
          <ac:spMkLst>
            <pc:docMk/>
            <pc:sldMk cId="4280828406" sldId="700"/>
            <ac:spMk id="3" creationId="{89621934-46F7-A751-6294-3A08B84E863E}"/>
          </ac:spMkLst>
        </pc:spChg>
        <pc:picChg chg="add mod">
          <ac:chgData name="Matthieu De Mari" userId="dfb708c9-d8dc-439f-9a3b-c772bf4a311c" providerId="ADAL" clId="{1FE71F4D-2AFD-4838-AD3C-62D890D2AB41}" dt="2023-01-28T09:43:10.214" v="21256" actId="1076"/>
          <ac:picMkLst>
            <pc:docMk/>
            <pc:sldMk cId="4280828406" sldId="700"/>
            <ac:picMk id="5" creationId="{86F50261-012F-0C4C-0D5B-8CFFAC2BB76E}"/>
          </ac:picMkLst>
        </pc:picChg>
      </pc:sldChg>
      <pc:sldChg chg="modSp add mod">
        <pc:chgData name="Matthieu De Mari" userId="dfb708c9-d8dc-439f-9a3b-c772bf4a311c" providerId="ADAL" clId="{1FE71F4D-2AFD-4838-AD3C-62D890D2AB41}" dt="2023-01-28T09:45:56.774" v="21550" actId="5793"/>
        <pc:sldMkLst>
          <pc:docMk/>
          <pc:sldMk cId="2900435530" sldId="701"/>
        </pc:sldMkLst>
        <pc:spChg chg="mod">
          <ac:chgData name="Matthieu De Mari" userId="dfb708c9-d8dc-439f-9a3b-c772bf4a311c" providerId="ADAL" clId="{1FE71F4D-2AFD-4838-AD3C-62D890D2AB41}" dt="2023-01-28T09:45:56.774" v="21550" actId="5793"/>
          <ac:spMkLst>
            <pc:docMk/>
            <pc:sldMk cId="2900435530" sldId="701"/>
            <ac:spMk id="3" creationId="{89621934-46F7-A751-6294-3A08B84E863E}"/>
          </ac:spMkLst>
        </pc:spChg>
      </pc:sldChg>
      <pc:sldChg chg="modSp add mod">
        <pc:chgData name="Matthieu De Mari" userId="dfb708c9-d8dc-439f-9a3b-c772bf4a311c" providerId="ADAL" clId="{1FE71F4D-2AFD-4838-AD3C-62D890D2AB41}" dt="2023-01-28T09:46:26.788" v="21564" actId="20577"/>
        <pc:sldMkLst>
          <pc:docMk/>
          <pc:sldMk cId="760391290" sldId="702"/>
        </pc:sldMkLst>
        <pc:spChg chg="mod">
          <ac:chgData name="Matthieu De Mari" userId="dfb708c9-d8dc-439f-9a3b-c772bf4a311c" providerId="ADAL" clId="{1FE71F4D-2AFD-4838-AD3C-62D890D2AB41}" dt="2023-01-28T09:46:26.788" v="21564" actId="20577"/>
          <ac:spMkLst>
            <pc:docMk/>
            <pc:sldMk cId="760391290" sldId="702"/>
            <ac:spMk id="3" creationId="{89621934-46F7-A751-6294-3A08B84E863E}"/>
          </ac:spMkLst>
        </pc:spChg>
      </pc:sldChg>
      <pc:sldChg chg="addSp delSp modSp add mod">
        <pc:chgData name="Matthieu De Mari" userId="dfb708c9-d8dc-439f-9a3b-c772bf4a311c" providerId="ADAL" clId="{1FE71F4D-2AFD-4838-AD3C-62D890D2AB41}" dt="2023-01-28T09:47:27.013" v="21572" actId="1076"/>
        <pc:sldMkLst>
          <pc:docMk/>
          <pc:sldMk cId="461197934" sldId="703"/>
        </pc:sldMkLst>
        <pc:spChg chg="del">
          <ac:chgData name="Matthieu De Mari" userId="dfb708c9-d8dc-439f-9a3b-c772bf4a311c" providerId="ADAL" clId="{1FE71F4D-2AFD-4838-AD3C-62D890D2AB41}" dt="2023-01-28T09:47:14.372" v="21566" actId="478"/>
          <ac:spMkLst>
            <pc:docMk/>
            <pc:sldMk cId="461197934" sldId="703"/>
            <ac:spMk id="3" creationId="{89621934-46F7-A751-6294-3A08B84E863E}"/>
          </ac:spMkLst>
        </pc:spChg>
        <pc:spChg chg="add del mod">
          <ac:chgData name="Matthieu De Mari" userId="dfb708c9-d8dc-439f-9a3b-c772bf4a311c" providerId="ADAL" clId="{1FE71F4D-2AFD-4838-AD3C-62D890D2AB41}" dt="2023-01-28T09:47:17.525" v="21567" actId="478"/>
          <ac:spMkLst>
            <pc:docMk/>
            <pc:sldMk cId="461197934" sldId="703"/>
            <ac:spMk id="5" creationId="{0F3EFD27-2BB7-1044-2F45-7B36AD8A59A9}"/>
          </ac:spMkLst>
        </pc:spChg>
        <pc:picChg chg="add mod">
          <ac:chgData name="Matthieu De Mari" userId="dfb708c9-d8dc-439f-9a3b-c772bf4a311c" providerId="ADAL" clId="{1FE71F4D-2AFD-4838-AD3C-62D890D2AB41}" dt="2023-01-28T09:47:27.013" v="21572" actId="1076"/>
          <ac:picMkLst>
            <pc:docMk/>
            <pc:sldMk cId="461197934" sldId="703"/>
            <ac:picMk id="7" creationId="{FCA99C8F-2D8C-D808-47C5-301DF456AAA4}"/>
          </ac:picMkLst>
        </pc:picChg>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6545BB5F-BB69-45FB-8811-4B221CACAD67}">
      <dgm:prSet phldrT="[Text]"/>
      <dgm:spPr/>
      <dgm:t>
        <a:bodyPr/>
        <a:lstStyle/>
        <a:p>
          <a:r>
            <a:rPr lang="en-GB" dirty="0"/>
            <a:t>Compute errors and loss function</a:t>
          </a:r>
          <a:endParaRPr lang="en-SG" dirty="0"/>
        </a:p>
      </dgm:t>
    </dgm:pt>
    <dgm:pt modelId="{6A5A4F9E-BE99-42D7-A35F-0BCA3AC90027}" type="parTrans" cxnId="{4072BBAE-EB0F-4858-9AA8-34BDE2321EE3}">
      <dgm:prSet/>
      <dgm:spPr/>
      <dgm:t>
        <a:bodyPr/>
        <a:lstStyle/>
        <a:p>
          <a:endParaRPr lang="en-SG"/>
        </a:p>
      </dgm:t>
    </dgm:pt>
    <dgm:pt modelId="{7FA04941-7D82-48FE-A18B-C5F96CD43522}" type="sibTrans" cxnId="{4072BBAE-EB0F-4858-9AA8-34BDE2321EE3}">
      <dgm:prSet/>
      <dgm:spPr/>
      <dgm:t>
        <a:bodyPr/>
        <a:lstStyle/>
        <a:p>
          <a:endParaRPr lang="en-SG"/>
        </a:p>
      </dgm:t>
    </dgm:pt>
    <dgm:pt modelId="{B214E32C-B9C1-412B-92AE-F7AF02D76F06}">
      <dgm:prSet phldrT="[Text]"/>
      <dgm:spPr/>
      <dgm:t>
        <a:bodyPr/>
        <a:lstStyle/>
        <a:p>
          <a:r>
            <a:rPr lang="en-GB" dirty="0"/>
            <a:t>Use new loss value to compute gradients</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120BB4AA-17A5-406A-8B51-07AF07AB61C6}">
      <dgm:prSet phldrT="[Text]"/>
      <dgm:spPr/>
      <dgm:t>
        <a:bodyPr/>
        <a:lstStyle/>
        <a:p>
          <a:r>
            <a:rPr lang="en-GB" dirty="0"/>
            <a:t>Adjust parameters with backprop</a:t>
          </a:r>
          <a:endParaRPr lang="en-SG" dirty="0"/>
        </a:p>
      </dgm:t>
    </dgm:pt>
    <dgm:pt modelId="{16603F4F-52DF-4D0B-AF91-D2FE7152A818}" type="parTrans" cxnId="{AAA27A83-EB4E-4F3E-9FB7-89F8D9EA21F7}">
      <dgm:prSet/>
      <dgm:spPr/>
      <dgm:t>
        <a:bodyPr/>
        <a:lstStyle/>
        <a:p>
          <a:endParaRPr lang="en-SG"/>
        </a:p>
      </dgm:t>
    </dgm:pt>
    <dgm:pt modelId="{592C4D06-EFC7-4614-B593-DC524C227D28}" type="sibTrans" cxnId="{AAA27A83-EB4E-4F3E-9FB7-89F8D9EA21F7}">
      <dgm:prSet/>
      <dgm:spPr/>
      <dgm:t>
        <a:bodyPr/>
        <a:lstStyle/>
        <a:p>
          <a:endParaRPr lang="en-SG"/>
        </a:p>
      </dgm:t>
    </dgm:pt>
    <dgm:pt modelId="{98E926EB-135D-48DD-863B-667F3679062A}">
      <dgm:prSet phldrT="[Text]"/>
      <dgm:spPr/>
      <dgm:t>
        <a:bodyPr/>
        <a:lstStyle/>
        <a:p>
          <a:r>
            <a:rPr lang="en-GB" dirty="0"/>
            <a:t>Repeat until convergence or max number of iterations</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5">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5"/>
      <dgm:spPr/>
    </dgm:pt>
    <dgm:pt modelId="{A2B26C80-8B96-4323-8DD4-30823C8F3E5F}" type="pres">
      <dgm:prSet presAssocID="{6545BB5F-BB69-45FB-8811-4B221CACAD67}" presName="node" presStyleLbl="node1" presStyleIdx="1" presStyleCnt="5">
        <dgm:presLayoutVars>
          <dgm:bulletEnabled val="1"/>
        </dgm:presLayoutVars>
      </dgm:prSet>
      <dgm:spPr/>
    </dgm:pt>
    <dgm:pt modelId="{DC07A6E1-4698-4D67-BBCD-57223FF638DC}" type="pres">
      <dgm:prSet presAssocID="{6545BB5F-BB69-45FB-8811-4B221CACAD67}" presName="spNode" presStyleCnt="0"/>
      <dgm:spPr/>
    </dgm:pt>
    <dgm:pt modelId="{A0EC7985-B24D-480A-A50B-D408962B841E}" type="pres">
      <dgm:prSet presAssocID="{7FA04941-7D82-48FE-A18B-C5F96CD43522}" presName="sibTrans" presStyleLbl="sibTrans1D1" presStyleIdx="1" presStyleCnt="5"/>
      <dgm:spPr/>
    </dgm:pt>
    <dgm:pt modelId="{C8629A62-D246-4C9C-A371-EF172DD923CB}" type="pres">
      <dgm:prSet presAssocID="{B214E32C-B9C1-412B-92AE-F7AF02D76F06}" presName="node" presStyleLbl="node1" presStyleIdx="2" presStyleCnt="5">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2" presStyleCnt="5"/>
      <dgm:spPr/>
    </dgm:pt>
    <dgm:pt modelId="{26F845D7-0B32-4806-A7A4-F7842CCAA6AE}" type="pres">
      <dgm:prSet presAssocID="{120BB4AA-17A5-406A-8B51-07AF07AB61C6}" presName="node" presStyleLbl="node1" presStyleIdx="3" presStyleCnt="5">
        <dgm:presLayoutVars>
          <dgm:bulletEnabled val="1"/>
        </dgm:presLayoutVars>
      </dgm:prSet>
      <dgm:spPr/>
    </dgm:pt>
    <dgm:pt modelId="{BE34E1A7-4B43-4229-A12F-14C9D7ED8129}" type="pres">
      <dgm:prSet presAssocID="{120BB4AA-17A5-406A-8B51-07AF07AB61C6}" presName="spNode" presStyleCnt="0"/>
      <dgm:spPr/>
    </dgm:pt>
    <dgm:pt modelId="{0F15C40D-6C55-477D-BCD9-DEE2F7605961}" type="pres">
      <dgm:prSet presAssocID="{592C4D06-EFC7-4614-B593-DC524C227D28}" presName="sibTrans" presStyleLbl="sibTrans1D1" presStyleIdx="3" presStyleCnt="5"/>
      <dgm:spPr/>
    </dgm:pt>
    <dgm:pt modelId="{7B051FAB-4F2C-43A6-A08D-D8A73D6B2C30}" type="pres">
      <dgm:prSet presAssocID="{98E926EB-135D-48DD-863B-667F3679062A}" presName="node" presStyleLbl="node1" presStyleIdx="4" presStyleCnt="5">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4" presStyleCnt="5"/>
      <dgm:spPr/>
    </dgm:pt>
  </dgm:ptLst>
  <dgm:cxnLst>
    <dgm:cxn modelId="{D8820F00-5162-4053-8D1F-AECF67F9F5B7}" srcId="{3A3A6167-6C2C-41A9-928F-00AC906DF1A5}" destId="{98E926EB-135D-48DD-863B-667F3679062A}" srcOrd="4"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77E51012-95B4-4D47-8B78-3EBFD36CF56E}" type="presOf" srcId="{6545BB5F-BB69-45FB-8811-4B221CACAD67}" destId="{A2B26C80-8B96-4323-8DD4-30823C8F3E5F}"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AAA27A83-EB4E-4F3E-9FB7-89F8D9EA21F7}" srcId="{3A3A6167-6C2C-41A9-928F-00AC906DF1A5}" destId="{120BB4AA-17A5-406A-8B51-07AF07AB61C6}" srcOrd="3" destOrd="0" parTransId="{16603F4F-52DF-4D0B-AF91-D2FE7152A818}" sibTransId="{592C4D06-EFC7-4614-B593-DC524C227D28}"/>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2" destOrd="0" parTransId="{B4D93966-2CA3-49B4-8245-3B3CBEC803CF}" sibTransId="{EEAA2037-DE38-4FB4-8D50-20CC3EED9FF8}"/>
    <dgm:cxn modelId="{4072BBAE-EB0F-4858-9AA8-34BDE2321EE3}" srcId="{3A3A6167-6C2C-41A9-928F-00AC906DF1A5}" destId="{6545BB5F-BB69-45FB-8811-4B221CACAD67}" srcOrd="1" destOrd="0" parTransId="{6A5A4F9E-BE99-42D7-A35F-0BCA3AC90027}" sibTransId="{7FA04941-7D82-48FE-A18B-C5F96CD43522}"/>
    <dgm:cxn modelId="{7C6BB8CF-819D-41A3-BCAC-8C81B21A574E}" type="presOf" srcId="{120BB4AA-17A5-406A-8B51-07AF07AB61C6}" destId="{26F845D7-0B32-4806-A7A4-F7842CCAA6AE}" srcOrd="0" destOrd="0" presId="urn:microsoft.com/office/officeart/2005/8/layout/cycle5"/>
    <dgm:cxn modelId="{CAF6AFDC-B7FC-4A12-AD3F-57BF4732225E}" type="presOf" srcId="{98E926EB-135D-48DD-863B-667F3679062A}" destId="{7B051FAB-4F2C-43A6-A08D-D8A73D6B2C30}" srcOrd="0" destOrd="0" presId="urn:microsoft.com/office/officeart/2005/8/layout/cycle5"/>
    <dgm:cxn modelId="{7DA7CAE5-EA06-4833-B334-A9EA0D53E1BF}" type="presOf" srcId="{592C4D06-EFC7-4614-B593-DC524C227D28}" destId="{0F15C40D-6C55-477D-BCD9-DEE2F7605961}" srcOrd="0" destOrd="0" presId="urn:microsoft.com/office/officeart/2005/8/layout/cycle5"/>
    <dgm:cxn modelId="{F67C30EB-AF71-431C-BF16-D1ABBEACD9BF}" type="presOf" srcId="{7FA04941-7D82-48FE-A18B-C5F96CD43522}" destId="{A0EC7985-B24D-480A-A50B-D408962B841E}"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0AF0B23A-1226-4D0B-B01C-F6C70246B2F4}" type="presParOf" srcId="{16A4867E-33FE-4328-95A1-AFFB04A47A61}" destId="{A2B26C80-8B96-4323-8DD4-30823C8F3E5F}" srcOrd="3" destOrd="0" presId="urn:microsoft.com/office/officeart/2005/8/layout/cycle5"/>
    <dgm:cxn modelId="{8275984F-F314-4330-B706-CAEC1AB445D9}" type="presParOf" srcId="{16A4867E-33FE-4328-95A1-AFFB04A47A61}" destId="{DC07A6E1-4698-4D67-BBCD-57223FF638DC}" srcOrd="4" destOrd="0" presId="urn:microsoft.com/office/officeart/2005/8/layout/cycle5"/>
    <dgm:cxn modelId="{5DDFB205-EF30-4604-BCEC-48F7A71F8A1D}" type="presParOf" srcId="{16A4867E-33FE-4328-95A1-AFFB04A47A61}" destId="{A0EC7985-B24D-480A-A50B-D408962B841E}" srcOrd="5" destOrd="0" presId="urn:microsoft.com/office/officeart/2005/8/layout/cycle5"/>
    <dgm:cxn modelId="{457F1090-122D-4D52-9F58-240655C6771B}" type="presParOf" srcId="{16A4867E-33FE-4328-95A1-AFFB04A47A61}" destId="{C8629A62-D246-4C9C-A371-EF172DD923CB}" srcOrd="6" destOrd="0" presId="urn:microsoft.com/office/officeart/2005/8/layout/cycle5"/>
    <dgm:cxn modelId="{D7AD564F-2CC3-4BBF-9176-9CB18F3331F9}" type="presParOf" srcId="{16A4867E-33FE-4328-95A1-AFFB04A47A61}" destId="{BE531EF3-27B2-4E28-88C6-4F4288227334}" srcOrd="7" destOrd="0" presId="urn:microsoft.com/office/officeart/2005/8/layout/cycle5"/>
    <dgm:cxn modelId="{72D97E56-FFC4-4C05-9345-AFDE75DFCD3F}" type="presParOf" srcId="{16A4867E-33FE-4328-95A1-AFFB04A47A61}" destId="{8DFFBC6C-5BF6-494E-BCD9-7424940D0A5A}" srcOrd="8" destOrd="0" presId="urn:microsoft.com/office/officeart/2005/8/layout/cycle5"/>
    <dgm:cxn modelId="{7C64A811-44F4-49FA-83D5-610691331029}" type="presParOf" srcId="{16A4867E-33FE-4328-95A1-AFFB04A47A61}" destId="{26F845D7-0B32-4806-A7A4-F7842CCAA6AE}" srcOrd="9" destOrd="0" presId="urn:microsoft.com/office/officeart/2005/8/layout/cycle5"/>
    <dgm:cxn modelId="{4B7996C3-1B41-4C70-B5C1-5FDB74E2EAF5}" type="presParOf" srcId="{16A4867E-33FE-4328-95A1-AFFB04A47A61}" destId="{BE34E1A7-4B43-4229-A12F-14C9D7ED8129}" srcOrd="10" destOrd="0" presId="urn:microsoft.com/office/officeart/2005/8/layout/cycle5"/>
    <dgm:cxn modelId="{CA0B12C2-9595-418D-9993-5FA4D6386B56}" type="presParOf" srcId="{16A4867E-33FE-4328-95A1-AFFB04A47A61}" destId="{0F15C40D-6C55-477D-BCD9-DEE2F7605961}" srcOrd="11" destOrd="0" presId="urn:microsoft.com/office/officeart/2005/8/layout/cycle5"/>
    <dgm:cxn modelId="{F1B59F06-66F4-4FB8-A9D6-D04D5D705148}" type="presParOf" srcId="{16A4867E-33FE-4328-95A1-AFFB04A47A61}" destId="{7B051FAB-4F2C-43A6-A08D-D8A73D6B2C30}" srcOrd="12" destOrd="0" presId="urn:microsoft.com/office/officeart/2005/8/layout/cycle5"/>
    <dgm:cxn modelId="{735261C5-2794-4806-841B-2B76AC0C0AC7}" type="presParOf" srcId="{16A4867E-33FE-4328-95A1-AFFB04A47A61}" destId="{A8EA45B7-AB43-4CCA-9DAD-DC3B6AC6A264}" srcOrd="13" destOrd="0" presId="urn:microsoft.com/office/officeart/2005/8/layout/cycle5"/>
    <dgm:cxn modelId="{62AF33B9-2B4D-4A2D-9562-8F85C17B0CDD}" type="presParOf" srcId="{16A4867E-33FE-4328-95A1-AFFB04A47A61}" destId="{E3D06BB9-B2E3-4E43-B093-97F8E2A98751}"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82F18-D454-4626-AE02-1404760867D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SG"/>
        </a:p>
      </dgm:t>
    </dgm:pt>
    <dgm:pt modelId="{F12F9318-A5FD-44E3-8209-FACB9D4294A0}">
      <dgm:prSet phldrT="[Text]"/>
      <dgm:spPr/>
      <dgm:t>
        <a:bodyPr/>
        <a:lstStyle/>
        <a:p>
          <a:r>
            <a:rPr lang="en-GB" b="1" u="sng" dirty="0"/>
            <a:t>High Learning rate value:</a:t>
          </a:r>
        </a:p>
        <a:p>
          <a:r>
            <a:rPr lang="en-GB" dirty="0"/>
            <a:t>Trains faster</a:t>
          </a:r>
        </a:p>
        <a:p>
          <a:r>
            <a:rPr lang="en-GB" dirty="0"/>
            <a:t>Risk of overshooting min</a:t>
          </a:r>
        </a:p>
        <a:p>
          <a:r>
            <a:rPr lang="en-GB" dirty="0"/>
            <a:t>Risk of exploding gradient</a:t>
          </a:r>
          <a:endParaRPr lang="en-SG" dirty="0"/>
        </a:p>
      </dgm:t>
    </dgm:pt>
    <dgm:pt modelId="{E9908850-C1DB-4CEC-B680-A58325D0B62B}" type="parTrans" cxnId="{50077834-EAC0-4C54-B9A0-03989CAA5E47}">
      <dgm:prSet/>
      <dgm:spPr/>
      <dgm:t>
        <a:bodyPr/>
        <a:lstStyle/>
        <a:p>
          <a:endParaRPr lang="en-SG"/>
        </a:p>
      </dgm:t>
    </dgm:pt>
    <dgm:pt modelId="{7B7B5EDB-3CE8-4ACA-900D-5F4877AB76FA}" type="sibTrans" cxnId="{50077834-EAC0-4C54-B9A0-03989CAA5E47}">
      <dgm:prSet/>
      <dgm:spPr/>
      <dgm:t>
        <a:bodyPr/>
        <a:lstStyle/>
        <a:p>
          <a:endParaRPr lang="en-SG"/>
        </a:p>
      </dgm:t>
    </dgm:pt>
    <dgm:pt modelId="{ACD2F848-2833-4BCD-BCA6-E75046157B1B}">
      <dgm:prSet phldrT="[Text]"/>
      <dgm:spPr/>
      <dgm:t>
        <a:bodyPr/>
        <a:lstStyle/>
        <a:p>
          <a:r>
            <a:rPr lang="en-GB" b="1" u="sng" dirty="0"/>
            <a:t>Low learning value:</a:t>
          </a:r>
        </a:p>
        <a:p>
          <a:r>
            <a:rPr lang="en-GB" dirty="0"/>
            <a:t>Trains slow, but safe</a:t>
          </a:r>
        </a:p>
        <a:p>
          <a:r>
            <a:rPr lang="en-GB" dirty="0"/>
            <a:t>Risk of training so slow we barely make any changes</a:t>
          </a:r>
          <a:endParaRPr lang="en-SG" dirty="0"/>
        </a:p>
      </dgm:t>
    </dgm:pt>
    <dgm:pt modelId="{FC13C814-A7F7-49BC-B293-81400E87BE39}" type="parTrans" cxnId="{E646B50F-DB99-4773-829F-1842FCD637B0}">
      <dgm:prSet/>
      <dgm:spPr/>
      <dgm:t>
        <a:bodyPr/>
        <a:lstStyle/>
        <a:p>
          <a:endParaRPr lang="en-SG"/>
        </a:p>
      </dgm:t>
    </dgm:pt>
    <dgm:pt modelId="{76E8086B-F3F4-473B-A330-C4DBA740E80A}" type="sibTrans" cxnId="{E646B50F-DB99-4773-829F-1842FCD637B0}">
      <dgm:prSet/>
      <dgm:spPr/>
      <dgm:t>
        <a:bodyPr/>
        <a:lstStyle/>
        <a:p>
          <a:endParaRPr lang="en-SG"/>
        </a:p>
      </dgm:t>
    </dgm:pt>
    <dgm:pt modelId="{70059B52-A95D-4191-A2FA-B97DFE19635A}" type="pres">
      <dgm:prSet presAssocID="{EDE82F18-D454-4626-AE02-1404760867DE}" presName="compositeShape" presStyleCnt="0">
        <dgm:presLayoutVars>
          <dgm:chMax val="2"/>
          <dgm:dir/>
          <dgm:resizeHandles val="exact"/>
        </dgm:presLayoutVars>
      </dgm:prSet>
      <dgm:spPr/>
    </dgm:pt>
    <dgm:pt modelId="{60660ACD-7D09-414C-AD44-FB0536FFD702}" type="pres">
      <dgm:prSet presAssocID="{EDE82F18-D454-4626-AE02-1404760867DE}" presName="ribbon" presStyleLbl="node1" presStyleIdx="0" presStyleCnt="1"/>
      <dgm:spPr/>
    </dgm:pt>
    <dgm:pt modelId="{93CA706E-2DB2-4677-9B6E-D0BA04C5D1AD}" type="pres">
      <dgm:prSet presAssocID="{EDE82F18-D454-4626-AE02-1404760867DE}" presName="leftArrowText" presStyleLbl="node1" presStyleIdx="0" presStyleCnt="1">
        <dgm:presLayoutVars>
          <dgm:chMax val="0"/>
          <dgm:bulletEnabled val="1"/>
        </dgm:presLayoutVars>
      </dgm:prSet>
      <dgm:spPr/>
    </dgm:pt>
    <dgm:pt modelId="{DA61FCB3-52EE-4D6D-9F57-8CF35269BD3E}" type="pres">
      <dgm:prSet presAssocID="{EDE82F18-D454-4626-AE02-1404760867DE}" presName="rightArrowText" presStyleLbl="node1" presStyleIdx="0" presStyleCnt="1">
        <dgm:presLayoutVars>
          <dgm:chMax val="0"/>
          <dgm:bulletEnabled val="1"/>
        </dgm:presLayoutVars>
      </dgm:prSet>
      <dgm:spPr/>
    </dgm:pt>
  </dgm:ptLst>
  <dgm:cxnLst>
    <dgm:cxn modelId="{E646B50F-DB99-4773-829F-1842FCD637B0}" srcId="{EDE82F18-D454-4626-AE02-1404760867DE}" destId="{ACD2F848-2833-4BCD-BCA6-E75046157B1B}" srcOrd="1" destOrd="0" parTransId="{FC13C814-A7F7-49BC-B293-81400E87BE39}" sibTransId="{76E8086B-F3F4-473B-A330-C4DBA740E80A}"/>
    <dgm:cxn modelId="{50077834-EAC0-4C54-B9A0-03989CAA5E47}" srcId="{EDE82F18-D454-4626-AE02-1404760867DE}" destId="{F12F9318-A5FD-44E3-8209-FACB9D4294A0}" srcOrd="0" destOrd="0" parTransId="{E9908850-C1DB-4CEC-B680-A58325D0B62B}" sibTransId="{7B7B5EDB-3CE8-4ACA-900D-5F4877AB76FA}"/>
    <dgm:cxn modelId="{6FBD777A-5DDF-45FF-9671-5D9F20B13014}" type="presOf" srcId="{ACD2F848-2833-4BCD-BCA6-E75046157B1B}" destId="{DA61FCB3-52EE-4D6D-9F57-8CF35269BD3E}" srcOrd="0" destOrd="0" presId="urn:microsoft.com/office/officeart/2005/8/layout/arrow6"/>
    <dgm:cxn modelId="{F89188A7-7986-4521-90E9-8996151BB5E0}" type="presOf" srcId="{EDE82F18-D454-4626-AE02-1404760867DE}" destId="{70059B52-A95D-4191-A2FA-B97DFE19635A}" srcOrd="0" destOrd="0" presId="urn:microsoft.com/office/officeart/2005/8/layout/arrow6"/>
    <dgm:cxn modelId="{DAB8C4D9-1B01-4AB7-888E-0DA2D1835301}" type="presOf" srcId="{F12F9318-A5FD-44E3-8209-FACB9D4294A0}" destId="{93CA706E-2DB2-4677-9B6E-D0BA04C5D1AD}" srcOrd="0" destOrd="0" presId="urn:microsoft.com/office/officeart/2005/8/layout/arrow6"/>
    <dgm:cxn modelId="{A828EF40-7BCB-4517-90FC-2227BA404AE4}" type="presParOf" srcId="{70059B52-A95D-4191-A2FA-B97DFE19635A}" destId="{60660ACD-7D09-414C-AD44-FB0536FFD702}" srcOrd="0" destOrd="0" presId="urn:microsoft.com/office/officeart/2005/8/layout/arrow6"/>
    <dgm:cxn modelId="{384AF777-CC79-4F86-9F7F-5825921CB65D}" type="presParOf" srcId="{70059B52-A95D-4191-A2FA-B97DFE19635A}" destId="{93CA706E-2DB2-4677-9B6E-D0BA04C5D1AD}" srcOrd="1" destOrd="0" presId="urn:microsoft.com/office/officeart/2005/8/layout/arrow6"/>
    <dgm:cxn modelId="{A245E5F0-ABB4-412B-A2AC-91534C073111}" type="presParOf" srcId="{70059B52-A95D-4191-A2FA-B97DFE19635A}" destId="{DA61FCB3-52EE-4D6D-9F57-8CF35269BD3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5B8D3-BF28-4A44-9F4F-78FC38DEA46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SG"/>
        </a:p>
      </dgm:t>
    </dgm:pt>
    <dgm:pt modelId="{022D3D73-5A6B-475C-A941-56B92707B16E}">
      <dgm:prSet phldrT="[Text]"/>
      <dgm:spPr/>
      <dgm:t>
        <a:bodyPr/>
        <a:lstStyle/>
        <a:p>
          <a:r>
            <a:rPr lang="en-GB" dirty="0"/>
            <a:t>Layer input X</a:t>
          </a:r>
          <a:endParaRPr lang="en-SG" dirty="0"/>
        </a:p>
      </dgm:t>
    </dgm:pt>
    <dgm:pt modelId="{C10EF998-1862-45EB-A161-42E84E1F48FC}" type="parTrans" cxnId="{C4E6B11E-6C48-47A0-8E89-FB8D02A0DA3A}">
      <dgm:prSet/>
      <dgm:spPr/>
      <dgm:t>
        <a:bodyPr/>
        <a:lstStyle/>
        <a:p>
          <a:endParaRPr lang="en-SG"/>
        </a:p>
      </dgm:t>
    </dgm:pt>
    <dgm:pt modelId="{8C186C6F-4AD8-4020-B4D5-F13A3C5CADF3}" type="sibTrans" cxnId="{C4E6B11E-6C48-47A0-8E89-FB8D02A0DA3A}">
      <dgm:prSet/>
      <dgm:spPr/>
      <dgm:t>
        <a:bodyPr/>
        <a:lstStyle/>
        <a:p>
          <a:endParaRPr lang="en-SG"/>
        </a:p>
      </dgm:t>
    </dgm:pt>
    <dgm:pt modelId="{3BF3011E-811A-4A9A-885A-AD4F0B8678A7}">
      <dgm:prSet phldrT="[Text]"/>
      <dgm:spPr/>
      <dgm:t>
        <a:bodyPr/>
        <a:lstStyle/>
        <a:p>
          <a:r>
            <a:rPr lang="en-GB" dirty="0"/>
            <a:t>Linear operation</a:t>
          </a:r>
          <a:br>
            <a:rPr lang="en-GB" dirty="0"/>
          </a:br>
          <a:r>
            <a:rPr lang="en-GB" dirty="0"/>
            <a:t>Z = WX+B</a:t>
          </a:r>
          <a:endParaRPr lang="en-SG" dirty="0"/>
        </a:p>
      </dgm:t>
    </dgm:pt>
    <dgm:pt modelId="{B7F084F9-2990-4097-9A84-F3AB20F132F0}" type="parTrans" cxnId="{1C14D8AD-B643-4541-A20B-C17FDF0887A0}">
      <dgm:prSet/>
      <dgm:spPr/>
      <dgm:t>
        <a:bodyPr/>
        <a:lstStyle/>
        <a:p>
          <a:endParaRPr lang="en-SG"/>
        </a:p>
      </dgm:t>
    </dgm:pt>
    <dgm:pt modelId="{CAF32011-A208-4D0F-9832-8AE19A8F67C4}" type="sibTrans" cxnId="{1C14D8AD-B643-4541-A20B-C17FDF0887A0}">
      <dgm:prSet/>
      <dgm:spPr/>
      <dgm:t>
        <a:bodyPr/>
        <a:lstStyle/>
        <a:p>
          <a:endParaRPr lang="en-SG"/>
        </a:p>
      </dgm:t>
    </dgm:pt>
    <dgm:pt modelId="{7A71A493-21E0-4B78-8F92-5D6DF2A5B7AB}">
      <dgm:prSet phldrT="[Text]"/>
      <dgm:spPr/>
      <dgm:t>
        <a:bodyPr/>
        <a:lstStyle/>
        <a:p>
          <a:r>
            <a:rPr lang="en-GB" dirty="0"/>
            <a:t>Linear operation output Z</a:t>
          </a:r>
          <a:endParaRPr lang="en-SG" dirty="0"/>
        </a:p>
      </dgm:t>
    </dgm:pt>
    <dgm:pt modelId="{5C9AC8AD-8F8B-4158-B1EB-04DBF58B0C65}" type="parTrans" cxnId="{875192A6-EB12-4059-A3F7-0E14937F05A3}">
      <dgm:prSet/>
      <dgm:spPr/>
      <dgm:t>
        <a:bodyPr/>
        <a:lstStyle/>
        <a:p>
          <a:endParaRPr lang="en-SG"/>
        </a:p>
      </dgm:t>
    </dgm:pt>
    <dgm:pt modelId="{A479FA06-BCB0-4EC7-96BF-AB1CC4FCB59D}" type="sibTrans" cxnId="{875192A6-EB12-4059-A3F7-0E14937F05A3}">
      <dgm:prSet/>
      <dgm:spPr/>
      <dgm:t>
        <a:bodyPr/>
        <a:lstStyle/>
        <a:p>
          <a:endParaRPr lang="en-SG"/>
        </a:p>
      </dgm:t>
    </dgm:pt>
    <dgm:pt modelId="{6FDF6DF2-4D8F-4336-93EE-44FED00DC596}">
      <dgm:prSet phldrT="[Text]"/>
      <dgm:spPr/>
      <dgm:t>
        <a:bodyPr/>
        <a:lstStyle/>
        <a:p>
          <a:r>
            <a:rPr lang="en-GB" dirty="0"/>
            <a:t>Activation function</a:t>
          </a:r>
          <a:br>
            <a:rPr lang="en-GB" dirty="0"/>
          </a:br>
          <a:r>
            <a:rPr lang="en-GB" dirty="0"/>
            <a:t>A = s(Z)</a:t>
          </a:r>
          <a:endParaRPr lang="en-SG" dirty="0"/>
        </a:p>
      </dgm:t>
    </dgm:pt>
    <dgm:pt modelId="{FE25B9D5-5CFB-4645-A539-AA1E5F6C37CF}" type="parTrans" cxnId="{527A9717-61D3-4E47-9BC0-6A9A34EADEAD}">
      <dgm:prSet/>
      <dgm:spPr/>
      <dgm:t>
        <a:bodyPr/>
        <a:lstStyle/>
        <a:p>
          <a:endParaRPr lang="en-SG"/>
        </a:p>
      </dgm:t>
    </dgm:pt>
    <dgm:pt modelId="{2BC6730D-D028-49F3-BE03-6F1737D4868A}" type="sibTrans" cxnId="{527A9717-61D3-4E47-9BC0-6A9A34EADEAD}">
      <dgm:prSet/>
      <dgm:spPr/>
      <dgm:t>
        <a:bodyPr/>
        <a:lstStyle/>
        <a:p>
          <a:endParaRPr lang="en-SG"/>
        </a:p>
      </dgm:t>
    </dgm:pt>
    <dgm:pt modelId="{8F06053C-023F-4B5B-A14D-3653B0088819}">
      <dgm:prSet phldrT="[Text]"/>
      <dgm:spPr/>
      <dgm:t>
        <a:bodyPr/>
        <a:lstStyle/>
        <a:p>
          <a:r>
            <a:rPr lang="en-GB" dirty="0"/>
            <a:t>Layer output A</a:t>
          </a:r>
          <a:endParaRPr lang="en-SG" dirty="0"/>
        </a:p>
      </dgm:t>
    </dgm:pt>
    <dgm:pt modelId="{925EDE76-3B96-40D2-BC2F-F5B9E1CAC89A}" type="parTrans" cxnId="{E0FF6653-A39D-41A4-982A-D68BB7018474}">
      <dgm:prSet/>
      <dgm:spPr/>
      <dgm:t>
        <a:bodyPr/>
        <a:lstStyle/>
        <a:p>
          <a:endParaRPr lang="en-SG"/>
        </a:p>
      </dgm:t>
    </dgm:pt>
    <dgm:pt modelId="{8303FE43-23C8-41AC-AC2D-ADA1580286A7}" type="sibTrans" cxnId="{E0FF6653-A39D-41A4-982A-D68BB7018474}">
      <dgm:prSet/>
      <dgm:spPr/>
      <dgm:t>
        <a:bodyPr/>
        <a:lstStyle/>
        <a:p>
          <a:endParaRPr lang="en-SG"/>
        </a:p>
      </dgm:t>
    </dgm:pt>
    <dgm:pt modelId="{06608F24-7B5D-42EB-A0A0-882ADACDABD6}" type="pres">
      <dgm:prSet presAssocID="{8765B8D3-BF28-4A44-9F4F-78FC38DEA463}" presName="rootnode" presStyleCnt="0">
        <dgm:presLayoutVars>
          <dgm:chMax/>
          <dgm:chPref/>
          <dgm:dir/>
          <dgm:animLvl val="lvl"/>
        </dgm:presLayoutVars>
      </dgm:prSet>
      <dgm:spPr/>
    </dgm:pt>
    <dgm:pt modelId="{E8E55B43-F16B-4D4E-BF7C-594E3649F2FB}" type="pres">
      <dgm:prSet presAssocID="{022D3D73-5A6B-475C-A941-56B92707B16E}" presName="composite" presStyleCnt="0"/>
      <dgm:spPr/>
    </dgm:pt>
    <dgm:pt modelId="{864FB104-16D9-4F05-A3F7-B0E27D6BB4CD}" type="pres">
      <dgm:prSet presAssocID="{022D3D73-5A6B-475C-A941-56B92707B16E}" presName="bentUpArrow1" presStyleLbl="alignImgPlace1" presStyleIdx="0" presStyleCnt="4"/>
      <dgm:spPr/>
    </dgm:pt>
    <dgm:pt modelId="{BFD70363-1046-4CD0-B152-4FEB7C2E6F6C}" type="pres">
      <dgm:prSet presAssocID="{022D3D73-5A6B-475C-A941-56B92707B16E}" presName="ParentText" presStyleLbl="node1" presStyleIdx="0" presStyleCnt="5">
        <dgm:presLayoutVars>
          <dgm:chMax val="1"/>
          <dgm:chPref val="1"/>
          <dgm:bulletEnabled val="1"/>
        </dgm:presLayoutVars>
      </dgm:prSet>
      <dgm:spPr/>
    </dgm:pt>
    <dgm:pt modelId="{BF768225-40E2-487A-91C0-C55D937CF320}" type="pres">
      <dgm:prSet presAssocID="{022D3D73-5A6B-475C-A941-56B92707B16E}" presName="ChildText" presStyleLbl="revTx" presStyleIdx="0" presStyleCnt="4">
        <dgm:presLayoutVars>
          <dgm:chMax val="0"/>
          <dgm:chPref val="0"/>
          <dgm:bulletEnabled val="1"/>
        </dgm:presLayoutVars>
      </dgm:prSet>
      <dgm:spPr/>
    </dgm:pt>
    <dgm:pt modelId="{A6F5D966-F9CD-4D1C-AE15-74EDEF51B562}" type="pres">
      <dgm:prSet presAssocID="{8C186C6F-4AD8-4020-B4D5-F13A3C5CADF3}" presName="sibTrans" presStyleCnt="0"/>
      <dgm:spPr/>
    </dgm:pt>
    <dgm:pt modelId="{77C01591-6BBA-4121-803E-A0337BCA7AEE}" type="pres">
      <dgm:prSet presAssocID="{3BF3011E-811A-4A9A-885A-AD4F0B8678A7}" presName="composite" presStyleCnt="0"/>
      <dgm:spPr/>
    </dgm:pt>
    <dgm:pt modelId="{BF06FAE7-9B30-4F18-8FF7-35025CE2BAE4}" type="pres">
      <dgm:prSet presAssocID="{3BF3011E-811A-4A9A-885A-AD4F0B8678A7}" presName="bentUpArrow1" presStyleLbl="alignImgPlace1" presStyleIdx="1" presStyleCnt="4"/>
      <dgm:spPr/>
    </dgm:pt>
    <dgm:pt modelId="{BB6203E5-1F45-47DB-9128-F473665E31BE}" type="pres">
      <dgm:prSet presAssocID="{3BF3011E-811A-4A9A-885A-AD4F0B8678A7}" presName="ParentText" presStyleLbl="node1" presStyleIdx="1" presStyleCnt="5">
        <dgm:presLayoutVars>
          <dgm:chMax val="1"/>
          <dgm:chPref val="1"/>
          <dgm:bulletEnabled val="1"/>
        </dgm:presLayoutVars>
      </dgm:prSet>
      <dgm:spPr/>
    </dgm:pt>
    <dgm:pt modelId="{BFBEC9EF-1FE7-4661-A49C-1CFC175DDB19}" type="pres">
      <dgm:prSet presAssocID="{3BF3011E-811A-4A9A-885A-AD4F0B8678A7}" presName="ChildText" presStyleLbl="revTx" presStyleIdx="1" presStyleCnt="4">
        <dgm:presLayoutVars>
          <dgm:chMax val="0"/>
          <dgm:chPref val="0"/>
          <dgm:bulletEnabled val="1"/>
        </dgm:presLayoutVars>
      </dgm:prSet>
      <dgm:spPr/>
    </dgm:pt>
    <dgm:pt modelId="{1590356C-D1DE-4AE1-800F-FE9EC0D0D25B}" type="pres">
      <dgm:prSet presAssocID="{CAF32011-A208-4D0F-9832-8AE19A8F67C4}" presName="sibTrans" presStyleCnt="0"/>
      <dgm:spPr/>
    </dgm:pt>
    <dgm:pt modelId="{11D3768A-F9AC-4702-84B0-A43F2F08BB37}" type="pres">
      <dgm:prSet presAssocID="{7A71A493-21E0-4B78-8F92-5D6DF2A5B7AB}" presName="composite" presStyleCnt="0"/>
      <dgm:spPr/>
    </dgm:pt>
    <dgm:pt modelId="{BA356CC6-F526-4BBA-B1CB-3BC07C9A715B}" type="pres">
      <dgm:prSet presAssocID="{7A71A493-21E0-4B78-8F92-5D6DF2A5B7AB}" presName="bentUpArrow1" presStyleLbl="alignImgPlace1" presStyleIdx="2" presStyleCnt="4"/>
      <dgm:spPr/>
    </dgm:pt>
    <dgm:pt modelId="{FCCB3589-56F8-4AD5-A237-E7CCF7978EE9}" type="pres">
      <dgm:prSet presAssocID="{7A71A493-21E0-4B78-8F92-5D6DF2A5B7AB}" presName="ParentText" presStyleLbl="node1" presStyleIdx="2" presStyleCnt="5">
        <dgm:presLayoutVars>
          <dgm:chMax val="1"/>
          <dgm:chPref val="1"/>
          <dgm:bulletEnabled val="1"/>
        </dgm:presLayoutVars>
      </dgm:prSet>
      <dgm:spPr/>
    </dgm:pt>
    <dgm:pt modelId="{91818A41-B63D-43FD-AB9D-11428C69C166}" type="pres">
      <dgm:prSet presAssocID="{7A71A493-21E0-4B78-8F92-5D6DF2A5B7AB}" presName="ChildText" presStyleLbl="revTx" presStyleIdx="2" presStyleCnt="4">
        <dgm:presLayoutVars>
          <dgm:chMax val="0"/>
          <dgm:chPref val="0"/>
          <dgm:bulletEnabled val="1"/>
        </dgm:presLayoutVars>
      </dgm:prSet>
      <dgm:spPr/>
    </dgm:pt>
    <dgm:pt modelId="{1383B5BE-A195-4B8A-95DD-311C1DD31A80}" type="pres">
      <dgm:prSet presAssocID="{A479FA06-BCB0-4EC7-96BF-AB1CC4FCB59D}" presName="sibTrans" presStyleCnt="0"/>
      <dgm:spPr/>
    </dgm:pt>
    <dgm:pt modelId="{D111DAE8-7ABF-4F2D-8B60-8047DAA707E0}" type="pres">
      <dgm:prSet presAssocID="{6FDF6DF2-4D8F-4336-93EE-44FED00DC596}" presName="composite" presStyleCnt="0"/>
      <dgm:spPr/>
    </dgm:pt>
    <dgm:pt modelId="{8590E9F6-F0D7-4C20-8498-4496B6604747}" type="pres">
      <dgm:prSet presAssocID="{6FDF6DF2-4D8F-4336-93EE-44FED00DC596}" presName="bentUpArrow1" presStyleLbl="alignImgPlace1" presStyleIdx="3" presStyleCnt="4"/>
      <dgm:spPr/>
    </dgm:pt>
    <dgm:pt modelId="{56090A00-10B8-4CCF-A196-51B278B0E6EB}" type="pres">
      <dgm:prSet presAssocID="{6FDF6DF2-4D8F-4336-93EE-44FED00DC596}" presName="ParentText" presStyleLbl="node1" presStyleIdx="3" presStyleCnt="5">
        <dgm:presLayoutVars>
          <dgm:chMax val="1"/>
          <dgm:chPref val="1"/>
          <dgm:bulletEnabled val="1"/>
        </dgm:presLayoutVars>
      </dgm:prSet>
      <dgm:spPr/>
    </dgm:pt>
    <dgm:pt modelId="{F91AEF1A-A2CE-41F2-A794-C0158AEF08C8}" type="pres">
      <dgm:prSet presAssocID="{6FDF6DF2-4D8F-4336-93EE-44FED00DC596}" presName="ChildText" presStyleLbl="revTx" presStyleIdx="3" presStyleCnt="4">
        <dgm:presLayoutVars>
          <dgm:chMax val="0"/>
          <dgm:chPref val="0"/>
          <dgm:bulletEnabled val="1"/>
        </dgm:presLayoutVars>
      </dgm:prSet>
      <dgm:spPr/>
    </dgm:pt>
    <dgm:pt modelId="{CC50123F-DF6F-4C8B-8AB0-D5D217ABE596}" type="pres">
      <dgm:prSet presAssocID="{2BC6730D-D028-49F3-BE03-6F1737D4868A}" presName="sibTrans" presStyleCnt="0"/>
      <dgm:spPr/>
    </dgm:pt>
    <dgm:pt modelId="{90A4EF19-3604-42A6-967B-85CB9B0BAA18}" type="pres">
      <dgm:prSet presAssocID="{8F06053C-023F-4B5B-A14D-3653B0088819}" presName="composite" presStyleCnt="0"/>
      <dgm:spPr/>
    </dgm:pt>
    <dgm:pt modelId="{91AB5E9B-7125-464F-B4AF-9597C91602B5}" type="pres">
      <dgm:prSet presAssocID="{8F06053C-023F-4B5B-A14D-3653B0088819}" presName="ParentText" presStyleLbl="node1" presStyleIdx="4" presStyleCnt="5">
        <dgm:presLayoutVars>
          <dgm:chMax val="1"/>
          <dgm:chPref val="1"/>
          <dgm:bulletEnabled val="1"/>
        </dgm:presLayoutVars>
      </dgm:prSet>
      <dgm:spPr/>
    </dgm:pt>
  </dgm:ptLst>
  <dgm:cxnLst>
    <dgm:cxn modelId="{527A9717-61D3-4E47-9BC0-6A9A34EADEAD}" srcId="{8765B8D3-BF28-4A44-9F4F-78FC38DEA463}" destId="{6FDF6DF2-4D8F-4336-93EE-44FED00DC596}" srcOrd="3" destOrd="0" parTransId="{FE25B9D5-5CFB-4645-A539-AA1E5F6C37CF}" sibTransId="{2BC6730D-D028-49F3-BE03-6F1737D4868A}"/>
    <dgm:cxn modelId="{C4E6B11E-6C48-47A0-8E89-FB8D02A0DA3A}" srcId="{8765B8D3-BF28-4A44-9F4F-78FC38DEA463}" destId="{022D3D73-5A6B-475C-A941-56B92707B16E}" srcOrd="0" destOrd="0" parTransId="{C10EF998-1862-45EB-A161-42E84E1F48FC}" sibTransId="{8C186C6F-4AD8-4020-B4D5-F13A3C5CADF3}"/>
    <dgm:cxn modelId="{071B1632-2072-4D80-8499-6FF56AD82958}" type="presOf" srcId="{022D3D73-5A6B-475C-A941-56B92707B16E}" destId="{BFD70363-1046-4CD0-B152-4FEB7C2E6F6C}" srcOrd="0" destOrd="0" presId="urn:microsoft.com/office/officeart/2005/8/layout/StepDownProcess"/>
    <dgm:cxn modelId="{169A0339-20BF-47C0-BB86-776637AA65B0}" type="presOf" srcId="{3BF3011E-811A-4A9A-885A-AD4F0B8678A7}" destId="{BB6203E5-1F45-47DB-9128-F473665E31BE}" srcOrd="0" destOrd="0" presId="urn:microsoft.com/office/officeart/2005/8/layout/StepDownProcess"/>
    <dgm:cxn modelId="{79290E3E-2D52-4A44-A113-D92AA269511C}" type="presOf" srcId="{8765B8D3-BF28-4A44-9F4F-78FC38DEA463}" destId="{06608F24-7B5D-42EB-A0A0-882ADACDABD6}" srcOrd="0" destOrd="0" presId="urn:microsoft.com/office/officeart/2005/8/layout/StepDownProcess"/>
    <dgm:cxn modelId="{E0FF6653-A39D-41A4-982A-D68BB7018474}" srcId="{8765B8D3-BF28-4A44-9F4F-78FC38DEA463}" destId="{8F06053C-023F-4B5B-A14D-3653B0088819}" srcOrd="4" destOrd="0" parTransId="{925EDE76-3B96-40D2-BC2F-F5B9E1CAC89A}" sibTransId="{8303FE43-23C8-41AC-AC2D-ADA1580286A7}"/>
    <dgm:cxn modelId="{03AEAC86-06F8-4174-B306-8573C2A8CAEA}" type="presOf" srcId="{7A71A493-21E0-4B78-8F92-5D6DF2A5B7AB}" destId="{FCCB3589-56F8-4AD5-A237-E7CCF7978EE9}" srcOrd="0" destOrd="0" presId="urn:microsoft.com/office/officeart/2005/8/layout/StepDownProcess"/>
    <dgm:cxn modelId="{875192A6-EB12-4059-A3F7-0E14937F05A3}" srcId="{8765B8D3-BF28-4A44-9F4F-78FC38DEA463}" destId="{7A71A493-21E0-4B78-8F92-5D6DF2A5B7AB}" srcOrd="2" destOrd="0" parTransId="{5C9AC8AD-8F8B-4158-B1EB-04DBF58B0C65}" sibTransId="{A479FA06-BCB0-4EC7-96BF-AB1CC4FCB59D}"/>
    <dgm:cxn modelId="{1C14D8AD-B643-4541-A20B-C17FDF0887A0}" srcId="{8765B8D3-BF28-4A44-9F4F-78FC38DEA463}" destId="{3BF3011E-811A-4A9A-885A-AD4F0B8678A7}" srcOrd="1" destOrd="0" parTransId="{B7F084F9-2990-4097-9A84-F3AB20F132F0}" sibTransId="{CAF32011-A208-4D0F-9832-8AE19A8F67C4}"/>
    <dgm:cxn modelId="{4636A3D3-7CF7-46B2-9554-A44F03E49E08}" type="presOf" srcId="{8F06053C-023F-4B5B-A14D-3653B0088819}" destId="{91AB5E9B-7125-464F-B4AF-9597C91602B5}" srcOrd="0" destOrd="0" presId="urn:microsoft.com/office/officeart/2005/8/layout/StepDownProcess"/>
    <dgm:cxn modelId="{FCFEFEF4-6812-4046-8F37-14129794E511}" type="presOf" srcId="{6FDF6DF2-4D8F-4336-93EE-44FED00DC596}" destId="{56090A00-10B8-4CCF-A196-51B278B0E6EB}" srcOrd="0" destOrd="0" presId="urn:microsoft.com/office/officeart/2005/8/layout/StepDownProcess"/>
    <dgm:cxn modelId="{3C44EA17-4180-426E-886A-F5B305D13E6F}" type="presParOf" srcId="{06608F24-7B5D-42EB-A0A0-882ADACDABD6}" destId="{E8E55B43-F16B-4D4E-BF7C-594E3649F2FB}" srcOrd="0" destOrd="0" presId="urn:microsoft.com/office/officeart/2005/8/layout/StepDownProcess"/>
    <dgm:cxn modelId="{4A1A3BC9-0500-4F79-89E8-E29095372A3C}" type="presParOf" srcId="{E8E55B43-F16B-4D4E-BF7C-594E3649F2FB}" destId="{864FB104-16D9-4F05-A3F7-B0E27D6BB4CD}" srcOrd="0" destOrd="0" presId="urn:microsoft.com/office/officeart/2005/8/layout/StepDownProcess"/>
    <dgm:cxn modelId="{A09D43F8-5EE2-474E-9C04-07EB7C0CCCD7}" type="presParOf" srcId="{E8E55B43-F16B-4D4E-BF7C-594E3649F2FB}" destId="{BFD70363-1046-4CD0-B152-4FEB7C2E6F6C}" srcOrd="1" destOrd="0" presId="urn:microsoft.com/office/officeart/2005/8/layout/StepDownProcess"/>
    <dgm:cxn modelId="{99A79E9C-96AE-4350-BB3F-3185F5EC237F}" type="presParOf" srcId="{E8E55B43-F16B-4D4E-BF7C-594E3649F2FB}" destId="{BF768225-40E2-487A-91C0-C55D937CF320}" srcOrd="2" destOrd="0" presId="urn:microsoft.com/office/officeart/2005/8/layout/StepDownProcess"/>
    <dgm:cxn modelId="{C35E4BAF-C736-451A-91DC-48FA4A249F7A}" type="presParOf" srcId="{06608F24-7B5D-42EB-A0A0-882ADACDABD6}" destId="{A6F5D966-F9CD-4D1C-AE15-74EDEF51B562}" srcOrd="1" destOrd="0" presId="urn:microsoft.com/office/officeart/2005/8/layout/StepDownProcess"/>
    <dgm:cxn modelId="{8F13FFCB-525E-4C64-8E48-479E9414714D}" type="presParOf" srcId="{06608F24-7B5D-42EB-A0A0-882ADACDABD6}" destId="{77C01591-6BBA-4121-803E-A0337BCA7AEE}" srcOrd="2" destOrd="0" presId="urn:microsoft.com/office/officeart/2005/8/layout/StepDownProcess"/>
    <dgm:cxn modelId="{62A4EAC8-C9D8-4FFE-9746-5A52EE531C3F}" type="presParOf" srcId="{77C01591-6BBA-4121-803E-A0337BCA7AEE}" destId="{BF06FAE7-9B30-4F18-8FF7-35025CE2BAE4}" srcOrd="0" destOrd="0" presId="urn:microsoft.com/office/officeart/2005/8/layout/StepDownProcess"/>
    <dgm:cxn modelId="{8E50D2E8-95B0-4E93-AB6E-06DEC79C9A0C}" type="presParOf" srcId="{77C01591-6BBA-4121-803E-A0337BCA7AEE}" destId="{BB6203E5-1F45-47DB-9128-F473665E31BE}" srcOrd="1" destOrd="0" presId="urn:microsoft.com/office/officeart/2005/8/layout/StepDownProcess"/>
    <dgm:cxn modelId="{DC3180D6-2599-43F1-AFE6-B9F80B876D76}" type="presParOf" srcId="{77C01591-6BBA-4121-803E-A0337BCA7AEE}" destId="{BFBEC9EF-1FE7-4661-A49C-1CFC175DDB19}" srcOrd="2" destOrd="0" presId="urn:microsoft.com/office/officeart/2005/8/layout/StepDownProcess"/>
    <dgm:cxn modelId="{7FD4C413-D5FF-4117-9209-368597059683}" type="presParOf" srcId="{06608F24-7B5D-42EB-A0A0-882ADACDABD6}" destId="{1590356C-D1DE-4AE1-800F-FE9EC0D0D25B}" srcOrd="3" destOrd="0" presId="urn:microsoft.com/office/officeart/2005/8/layout/StepDownProcess"/>
    <dgm:cxn modelId="{2F372FC2-25AF-4A63-AE36-C72F370F900B}" type="presParOf" srcId="{06608F24-7B5D-42EB-A0A0-882ADACDABD6}" destId="{11D3768A-F9AC-4702-84B0-A43F2F08BB37}" srcOrd="4" destOrd="0" presId="urn:microsoft.com/office/officeart/2005/8/layout/StepDownProcess"/>
    <dgm:cxn modelId="{F39B89E3-354F-4183-991D-9F6535218472}" type="presParOf" srcId="{11D3768A-F9AC-4702-84B0-A43F2F08BB37}" destId="{BA356CC6-F526-4BBA-B1CB-3BC07C9A715B}" srcOrd="0" destOrd="0" presId="urn:microsoft.com/office/officeart/2005/8/layout/StepDownProcess"/>
    <dgm:cxn modelId="{06B69F8E-EA99-4F0E-BA8A-750063A7753F}" type="presParOf" srcId="{11D3768A-F9AC-4702-84B0-A43F2F08BB37}" destId="{FCCB3589-56F8-4AD5-A237-E7CCF7978EE9}" srcOrd="1" destOrd="0" presId="urn:microsoft.com/office/officeart/2005/8/layout/StepDownProcess"/>
    <dgm:cxn modelId="{17D1BA74-18A9-403B-85EA-CC1E1F45A0F1}" type="presParOf" srcId="{11D3768A-F9AC-4702-84B0-A43F2F08BB37}" destId="{91818A41-B63D-43FD-AB9D-11428C69C166}" srcOrd="2" destOrd="0" presId="urn:microsoft.com/office/officeart/2005/8/layout/StepDownProcess"/>
    <dgm:cxn modelId="{4EF3E928-1057-4619-B244-BF802B5CD0A5}" type="presParOf" srcId="{06608F24-7B5D-42EB-A0A0-882ADACDABD6}" destId="{1383B5BE-A195-4B8A-95DD-311C1DD31A80}" srcOrd="5" destOrd="0" presId="urn:microsoft.com/office/officeart/2005/8/layout/StepDownProcess"/>
    <dgm:cxn modelId="{E6129C8B-1950-46F0-8C91-628EEBBB2B16}" type="presParOf" srcId="{06608F24-7B5D-42EB-A0A0-882ADACDABD6}" destId="{D111DAE8-7ABF-4F2D-8B60-8047DAA707E0}" srcOrd="6" destOrd="0" presId="urn:microsoft.com/office/officeart/2005/8/layout/StepDownProcess"/>
    <dgm:cxn modelId="{40AB66F6-93A6-4AFB-9CF8-82CCFCF10043}" type="presParOf" srcId="{D111DAE8-7ABF-4F2D-8B60-8047DAA707E0}" destId="{8590E9F6-F0D7-4C20-8498-4496B6604747}" srcOrd="0" destOrd="0" presId="urn:microsoft.com/office/officeart/2005/8/layout/StepDownProcess"/>
    <dgm:cxn modelId="{BFB4EB31-537B-428D-9904-46B4B7355433}" type="presParOf" srcId="{D111DAE8-7ABF-4F2D-8B60-8047DAA707E0}" destId="{56090A00-10B8-4CCF-A196-51B278B0E6EB}" srcOrd="1" destOrd="0" presId="urn:microsoft.com/office/officeart/2005/8/layout/StepDownProcess"/>
    <dgm:cxn modelId="{F75AA9FF-75D8-4EB6-804B-7BBBC7549278}" type="presParOf" srcId="{D111DAE8-7ABF-4F2D-8B60-8047DAA707E0}" destId="{F91AEF1A-A2CE-41F2-A794-C0158AEF08C8}" srcOrd="2" destOrd="0" presId="urn:microsoft.com/office/officeart/2005/8/layout/StepDownProcess"/>
    <dgm:cxn modelId="{A6F4C02D-EEFF-42E6-A0B9-C2AC482A0D3F}" type="presParOf" srcId="{06608F24-7B5D-42EB-A0A0-882ADACDABD6}" destId="{CC50123F-DF6F-4C8B-8AB0-D5D217ABE596}" srcOrd="7" destOrd="0" presId="urn:microsoft.com/office/officeart/2005/8/layout/StepDownProcess"/>
    <dgm:cxn modelId="{86806ADD-8F39-439B-BB1F-7203C80CECB0}" type="presParOf" srcId="{06608F24-7B5D-42EB-A0A0-882ADACDABD6}" destId="{90A4EF19-3604-42A6-967B-85CB9B0BAA18}" srcOrd="8" destOrd="0" presId="urn:microsoft.com/office/officeart/2005/8/layout/StepDownProcess"/>
    <dgm:cxn modelId="{952BB488-8338-4A7E-B99F-7C00FBC6E3AD}" type="presParOf" srcId="{90A4EF19-3604-42A6-967B-85CB9B0BAA18}" destId="{91AB5E9B-7125-464F-B4AF-9597C91602B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4152798" y="926"/>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Forward pass on dataset samples</a:t>
          </a:r>
          <a:endParaRPr lang="en-SG" sz="1500" kern="1200" dirty="0"/>
        </a:p>
      </dsp:txBody>
      <dsp:txXfrm>
        <a:off x="4205630" y="53758"/>
        <a:ext cx="1559349" cy="976595"/>
      </dsp:txXfrm>
    </dsp:sp>
    <dsp:sp modelId="{19CEF774-A24B-43ED-8BE5-AFF3B996D8C8}">
      <dsp:nvSpPr>
        <dsp:cNvPr id="0" name=""/>
        <dsp:cNvSpPr/>
      </dsp:nvSpPr>
      <dsp:spPr>
        <a:xfrm>
          <a:off x="2822122" y="542056"/>
          <a:ext cx="4326365" cy="4326365"/>
        </a:xfrm>
        <a:custGeom>
          <a:avLst/>
          <a:gdLst/>
          <a:ahLst/>
          <a:cxnLst/>
          <a:rect l="0" t="0" r="0" b="0"/>
          <a:pathLst>
            <a:path>
              <a:moveTo>
                <a:pt x="3218976" y="275152"/>
              </a:moveTo>
              <a:arcTo wR="2163182" hR="2163182" stAng="17952845" swAng="12124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2B26C80-8B96-4323-8DD4-30823C8F3E5F}">
      <dsp:nvSpPr>
        <dsp:cNvPr id="0" name=""/>
        <dsp:cNvSpPr/>
      </dsp:nvSpPr>
      <dsp:spPr>
        <a:xfrm>
          <a:off x="6210107" y="1495649"/>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Compute errors and loss function</a:t>
          </a:r>
          <a:endParaRPr lang="en-SG" sz="1500" kern="1200" dirty="0"/>
        </a:p>
      </dsp:txBody>
      <dsp:txXfrm>
        <a:off x="6262939" y="1548481"/>
        <a:ext cx="1559349" cy="976595"/>
      </dsp:txXfrm>
    </dsp:sp>
    <dsp:sp modelId="{A0EC7985-B24D-480A-A50B-D408962B841E}">
      <dsp:nvSpPr>
        <dsp:cNvPr id="0" name=""/>
        <dsp:cNvSpPr/>
      </dsp:nvSpPr>
      <dsp:spPr>
        <a:xfrm>
          <a:off x="2822122" y="542056"/>
          <a:ext cx="4326365" cy="4326365"/>
        </a:xfrm>
        <a:custGeom>
          <a:avLst/>
          <a:gdLst/>
          <a:ahLst/>
          <a:cxnLst/>
          <a:rect l="0" t="0" r="0" b="0"/>
          <a:pathLst>
            <a:path>
              <a:moveTo>
                <a:pt x="4321190" y="2312731"/>
              </a:moveTo>
              <a:arcTo wR="2163182" hR="2163182" stAng="21837854" swAng="13604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424284" y="3914161"/>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Use new loss value to compute gradients</a:t>
          </a:r>
          <a:endParaRPr lang="en-SG" sz="1500" kern="1200" dirty="0"/>
        </a:p>
      </dsp:txBody>
      <dsp:txXfrm>
        <a:off x="5477116" y="3966993"/>
        <a:ext cx="1559349" cy="976595"/>
      </dsp:txXfrm>
    </dsp:sp>
    <dsp:sp modelId="{8DFFBC6C-5BF6-494E-BCD9-7424940D0A5A}">
      <dsp:nvSpPr>
        <dsp:cNvPr id="0" name=""/>
        <dsp:cNvSpPr/>
      </dsp:nvSpPr>
      <dsp:spPr>
        <a:xfrm>
          <a:off x="2822122" y="542056"/>
          <a:ext cx="4326365" cy="4326365"/>
        </a:xfrm>
        <a:custGeom>
          <a:avLst/>
          <a:gdLst/>
          <a:ahLst/>
          <a:cxnLst/>
          <a:rect l="0" t="0" r="0" b="0"/>
          <a:pathLst>
            <a:path>
              <a:moveTo>
                <a:pt x="2428967" y="4309975"/>
              </a:moveTo>
              <a:arcTo wR="2163182" hR="2163182" stAng="4976543" swAng="84691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6F845D7-0B32-4806-A7A4-F7842CCAA6AE}">
      <dsp:nvSpPr>
        <dsp:cNvPr id="0" name=""/>
        <dsp:cNvSpPr/>
      </dsp:nvSpPr>
      <dsp:spPr>
        <a:xfrm>
          <a:off x="2881311" y="3914161"/>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Adjust parameters with backprop</a:t>
          </a:r>
          <a:endParaRPr lang="en-SG" sz="1500" kern="1200" dirty="0"/>
        </a:p>
      </dsp:txBody>
      <dsp:txXfrm>
        <a:off x="2934143" y="3966993"/>
        <a:ext cx="1559349" cy="976595"/>
      </dsp:txXfrm>
    </dsp:sp>
    <dsp:sp modelId="{0F15C40D-6C55-477D-BCD9-DEE2F7605961}">
      <dsp:nvSpPr>
        <dsp:cNvPr id="0" name=""/>
        <dsp:cNvSpPr/>
      </dsp:nvSpPr>
      <dsp:spPr>
        <a:xfrm>
          <a:off x="2822122" y="542056"/>
          <a:ext cx="4326365" cy="4326365"/>
        </a:xfrm>
        <a:custGeom>
          <a:avLst/>
          <a:gdLst/>
          <a:ahLst/>
          <a:cxnLst/>
          <a:rect l="0" t="0" r="0" b="0"/>
          <a:pathLst>
            <a:path>
              <a:moveTo>
                <a:pt x="229613" y="3133064"/>
              </a:moveTo>
              <a:arcTo wR="2163182" hR="2163182" stAng="9201695" swAng="13604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95488" y="1495649"/>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Repeat until convergence or max number of iterations</a:t>
          </a:r>
          <a:endParaRPr lang="en-SG" sz="1500" kern="1200" dirty="0"/>
        </a:p>
      </dsp:txBody>
      <dsp:txXfrm>
        <a:off x="2148320" y="1548481"/>
        <a:ext cx="1559349" cy="976595"/>
      </dsp:txXfrm>
    </dsp:sp>
    <dsp:sp modelId="{E3D06BB9-B2E3-4E43-B093-97F8E2A98751}">
      <dsp:nvSpPr>
        <dsp:cNvPr id="0" name=""/>
        <dsp:cNvSpPr/>
      </dsp:nvSpPr>
      <dsp:spPr>
        <a:xfrm>
          <a:off x="2822122" y="542056"/>
          <a:ext cx="4326365" cy="4326365"/>
        </a:xfrm>
        <a:custGeom>
          <a:avLst/>
          <a:gdLst/>
          <a:ahLst/>
          <a:cxnLst/>
          <a:rect l="0" t="0" r="0" b="0"/>
          <a:pathLst>
            <a:path>
              <a:moveTo>
                <a:pt x="520199" y="756070"/>
              </a:moveTo>
              <a:arcTo wR="2163182" hR="2163182" stAng="13234679" swAng="12124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60ACD-7D09-414C-AD44-FB0536FFD702}">
      <dsp:nvSpPr>
        <dsp:cNvPr id="0" name=""/>
        <dsp:cNvSpPr/>
      </dsp:nvSpPr>
      <dsp:spPr>
        <a:xfrm>
          <a:off x="0" y="328637"/>
          <a:ext cx="5957278" cy="2382911"/>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A706E-2DB2-4677-9B6E-D0BA04C5D1AD}">
      <dsp:nvSpPr>
        <dsp:cNvPr id="0" name=""/>
        <dsp:cNvSpPr/>
      </dsp:nvSpPr>
      <dsp:spPr>
        <a:xfrm>
          <a:off x="714873" y="745646"/>
          <a:ext cx="1965901" cy="1167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GB" sz="1400" b="1" u="sng" kern="1200" dirty="0"/>
            <a:t>High Learning rate value:</a:t>
          </a:r>
        </a:p>
        <a:p>
          <a:pPr marL="0" lvl="0" indent="0" algn="ctr" defTabSz="622300">
            <a:lnSpc>
              <a:spcPct val="90000"/>
            </a:lnSpc>
            <a:spcBef>
              <a:spcPct val="0"/>
            </a:spcBef>
            <a:spcAft>
              <a:spcPct val="35000"/>
            </a:spcAft>
            <a:buNone/>
          </a:pPr>
          <a:r>
            <a:rPr lang="en-GB" sz="1400" kern="1200" dirty="0"/>
            <a:t>Trains faster</a:t>
          </a:r>
        </a:p>
        <a:p>
          <a:pPr marL="0" lvl="0" indent="0" algn="ctr" defTabSz="622300">
            <a:lnSpc>
              <a:spcPct val="90000"/>
            </a:lnSpc>
            <a:spcBef>
              <a:spcPct val="0"/>
            </a:spcBef>
            <a:spcAft>
              <a:spcPct val="35000"/>
            </a:spcAft>
            <a:buNone/>
          </a:pPr>
          <a:r>
            <a:rPr lang="en-GB" sz="1400" kern="1200" dirty="0"/>
            <a:t>Risk of overshooting min</a:t>
          </a:r>
        </a:p>
        <a:p>
          <a:pPr marL="0" lvl="0" indent="0" algn="ctr" defTabSz="622300">
            <a:lnSpc>
              <a:spcPct val="90000"/>
            </a:lnSpc>
            <a:spcBef>
              <a:spcPct val="0"/>
            </a:spcBef>
            <a:spcAft>
              <a:spcPct val="35000"/>
            </a:spcAft>
            <a:buNone/>
          </a:pPr>
          <a:r>
            <a:rPr lang="en-GB" sz="1400" kern="1200" dirty="0"/>
            <a:t>Risk of exploding gradient</a:t>
          </a:r>
          <a:endParaRPr lang="en-SG" sz="1400" kern="1200" dirty="0"/>
        </a:p>
      </dsp:txBody>
      <dsp:txXfrm>
        <a:off x="714873" y="745646"/>
        <a:ext cx="1965901" cy="1167626"/>
      </dsp:txXfrm>
    </dsp:sp>
    <dsp:sp modelId="{DA61FCB3-52EE-4D6D-9F57-8CF35269BD3E}">
      <dsp:nvSpPr>
        <dsp:cNvPr id="0" name=""/>
        <dsp:cNvSpPr/>
      </dsp:nvSpPr>
      <dsp:spPr>
        <a:xfrm>
          <a:off x="2978639" y="1126912"/>
          <a:ext cx="2323338" cy="1167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GB" sz="1400" b="1" u="sng" kern="1200" dirty="0"/>
            <a:t>Low learning value:</a:t>
          </a:r>
        </a:p>
        <a:p>
          <a:pPr marL="0" lvl="0" indent="0" algn="ctr" defTabSz="622300">
            <a:lnSpc>
              <a:spcPct val="90000"/>
            </a:lnSpc>
            <a:spcBef>
              <a:spcPct val="0"/>
            </a:spcBef>
            <a:spcAft>
              <a:spcPct val="35000"/>
            </a:spcAft>
            <a:buNone/>
          </a:pPr>
          <a:r>
            <a:rPr lang="en-GB" sz="1400" kern="1200" dirty="0"/>
            <a:t>Trains slow, but safe</a:t>
          </a:r>
        </a:p>
        <a:p>
          <a:pPr marL="0" lvl="0" indent="0" algn="ctr" defTabSz="622300">
            <a:lnSpc>
              <a:spcPct val="90000"/>
            </a:lnSpc>
            <a:spcBef>
              <a:spcPct val="0"/>
            </a:spcBef>
            <a:spcAft>
              <a:spcPct val="35000"/>
            </a:spcAft>
            <a:buNone/>
          </a:pPr>
          <a:r>
            <a:rPr lang="en-GB" sz="1400" kern="1200" dirty="0"/>
            <a:t>Risk of training so slow we barely make any changes</a:t>
          </a:r>
          <a:endParaRPr lang="en-SG" sz="1400" kern="1200" dirty="0"/>
        </a:p>
      </dsp:txBody>
      <dsp:txXfrm>
        <a:off x="2978639" y="1126912"/>
        <a:ext cx="2323338" cy="1167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B104-16D9-4F05-A3F7-B0E27D6BB4CD}">
      <dsp:nvSpPr>
        <dsp:cNvPr id="0" name=""/>
        <dsp:cNvSpPr/>
      </dsp:nvSpPr>
      <dsp:spPr>
        <a:xfrm rot="5400000">
          <a:off x="296366" y="752880"/>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70363-1046-4CD0-B152-4FEB7C2E6F6C}">
      <dsp:nvSpPr>
        <dsp:cNvPr id="0" name=""/>
        <dsp:cNvSpPr/>
      </dsp:nvSpPr>
      <dsp:spPr>
        <a:xfrm>
          <a:off x="108512" y="-33109"/>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Layer input X</a:t>
          </a:r>
          <a:endParaRPr lang="en-SG" sz="1500" kern="1200" dirty="0"/>
        </a:p>
      </dsp:txBody>
      <dsp:txXfrm>
        <a:off x="149305" y="7684"/>
        <a:ext cx="1112027" cy="753904"/>
      </dsp:txXfrm>
    </dsp:sp>
    <dsp:sp modelId="{BF768225-40E2-487A-91C0-C55D937CF320}">
      <dsp:nvSpPr>
        <dsp:cNvPr id="0" name=""/>
        <dsp:cNvSpPr/>
      </dsp:nvSpPr>
      <dsp:spPr>
        <a:xfrm>
          <a:off x="1302126" y="46573"/>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BF06FAE7-9B30-4F18-8FF7-35025CE2BAE4}">
      <dsp:nvSpPr>
        <dsp:cNvPr id="0" name=""/>
        <dsp:cNvSpPr/>
      </dsp:nvSpPr>
      <dsp:spPr>
        <a:xfrm rot="5400000">
          <a:off x="1285999" y="1691411"/>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6203E5-1F45-47DB-9128-F473665E31BE}">
      <dsp:nvSpPr>
        <dsp:cNvPr id="0" name=""/>
        <dsp:cNvSpPr/>
      </dsp:nvSpPr>
      <dsp:spPr>
        <a:xfrm>
          <a:off x="1098145" y="905421"/>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Linear operation</a:t>
          </a:r>
          <a:br>
            <a:rPr lang="en-GB" sz="1500" kern="1200" dirty="0"/>
          </a:br>
          <a:r>
            <a:rPr lang="en-GB" sz="1500" kern="1200" dirty="0"/>
            <a:t>Z = WX+B</a:t>
          </a:r>
          <a:endParaRPr lang="en-SG" sz="1500" kern="1200" dirty="0"/>
        </a:p>
      </dsp:txBody>
      <dsp:txXfrm>
        <a:off x="1138938" y="946214"/>
        <a:ext cx="1112027" cy="753904"/>
      </dsp:txXfrm>
    </dsp:sp>
    <dsp:sp modelId="{BFBEC9EF-1FE7-4661-A49C-1CFC175DDB19}">
      <dsp:nvSpPr>
        <dsp:cNvPr id="0" name=""/>
        <dsp:cNvSpPr/>
      </dsp:nvSpPr>
      <dsp:spPr>
        <a:xfrm>
          <a:off x="2291758" y="985104"/>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BA356CC6-F526-4BBA-B1CB-3BC07C9A715B}">
      <dsp:nvSpPr>
        <dsp:cNvPr id="0" name=""/>
        <dsp:cNvSpPr/>
      </dsp:nvSpPr>
      <dsp:spPr>
        <a:xfrm rot="5400000">
          <a:off x="2275631" y="2629943"/>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CB3589-56F8-4AD5-A237-E7CCF7978EE9}">
      <dsp:nvSpPr>
        <dsp:cNvPr id="0" name=""/>
        <dsp:cNvSpPr/>
      </dsp:nvSpPr>
      <dsp:spPr>
        <a:xfrm>
          <a:off x="2087777" y="1843953"/>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Linear operation output Z</a:t>
          </a:r>
          <a:endParaRPr lang="en-SG" sz="1500" kern="1200" dirty="0"/>
        </a:p>
      </dsp:txBody>
      <dsp:txXfrm>
        <a:off x="2128570" y="1884746"/>
        <a:ext cx="1112027" cy="753904"/>
      </dsp:txXfrm>
    </dsp:sp>
    <dsp:sp modelId="{91818A41-B63D-43FD-AB9D-11428C69C166}">
      <dsp:nvSpPr>
        <dsp:cNvPr id="0" name=""/>
        <dsp:cNvSpPr/>
      </dsp:nvSpPr>
      <dsp:spPr>
        <a:xfrm>
          <a:off x="3281391" y="1923636"/>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8590E9F6-F0D7-4C20-8498-4496B6604747}">
      <dsp:nvSpPr>
        <dsp:cNvPr id="0" name=""/>
        <dsp:cNvSpPr/>
      </dsp:nvSpPr>
      <dsp:spPr>
        <a:xfrm rot="5400000">
          <a:off x="3265263" y="3568475"/>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90A00-10B8-4CCF-A196-51B278B0E6EB}">
      <dsp:nvSpPr>
        <dsp:cNvPr id="0" name=""/>
        <dsp:cNvSpPr/>
      </dsp:nvSpPr>
      <dsp:spPr>
        <a:xfrm>
          <a:off x="3077410" y="2782485"/>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Activation function</a:t>
          </a:r>
          <a:br>
            <a:rPr lang="en-GB" sz="1500" kern="1200" dirty="0"/>
          </a:br>
          <a:r>
            <a:rPr lang="en-GB" sz="1500" kern="1200" dirty="0"/>
            <a:t>A = s(Z)</a:t>
          </a:r>
          <a:endParaRPr lang="en-SG" sz="1500" kern="1200" dirty="0"/>
        </a:p>
      </dsp:txBody>
      <dsp:txXfrm>
        <a:off x="3118203" y="2823278"/>
        <a:ext cx="1112027" cy="753904"/>
      </dsp:txXfrm>
    </dsp:sp>
    <dsp:sp modelId="{F91AEF1A-A2CE-41F2-A794-C0158AEF08C8}">
      <dsp:nvSpPr>
        <dsp:cNvPr id="0" name=""/>
        <dsp:cNvSpPr/>
      </dsp:nvSpPr>
      <dsp:spPr>
        <a:xfrm>
          <a:off x="4271023" y="2862168"/>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91AB5E9B-7125-464F-B4AF-9597C91602B5}">
      <dsp:nvSpPr>
        <dsp:cNvPr id="0" name=""/>
        <dsp:cNvSpPr/>
      </dsp:nvSpPr>
      <dsp:spPr>
        <a:xfrm>
          <a:off x="4067042" y="3721017"/>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Layer output A</a:t>
          </a:r>
          <a:endParaRPr lang="en-SG" sz="1500" kern="1200" dirty="0"/>
        </a:p>
      </dsp:txBody>
      <dsp:txXfrm>
        <a:off x="4107835" y="3761810"/>
        <a:ext cx="1112027" cy="753904"/>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28/01/2023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28/01/2023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28/01/2023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9.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hyperlink" Target="https://scholar.google.com/citations?user=WLN3QrAAAAAJ&amp;hl=fr" TargetMode="External"/><Relationship Id="rId2" Type="http://schemas.openxmlformats.org/officeDocument/2006/relationships/hyperlink" Target="http://yann.lecun.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kukA0LcAAAAJ&amp;hl=fr" TargetMode="External"/><Relationship Id="rId4" Type="http://schemas.openxmlformats.org/officeDocument/2006/relationships/hyperlink" Target="https://yoshuabengio.org/" TargetMode="External"/></Relationships>
</file>

<file path=ppt/slides/_rels/slide128.xml.rels><?xml version="1.0" encoding="UTF-8" standalone="yes"?>
<Relationships xmlns="http://schemas.openxmlformats.org/package/2006/relationships"><Relationship Id="rId3" Type="http://schemas.openxmlformats.org/officeDocument/2006/relationships/hyperlink" Target="https://scholar.google.com/citations?user=DhtAFkwAAAAJ&amp;hl=en" TargetMode="External"/><Relationship Id="rId2" Type="http://schemas.openxmlformats.org/officeDocument/2006/relationships/hyperlink" Target="https://scholar.google.com/citations?user=_WnkXlkAAAAJ&amp;hl=fr" TargetMode="External"/><Relationship Id="rId1" Type="http://schemas.openxmlformats.org/officeDocument/2006/relationships/slideLayout" Target="../slideLayouts/slideLayout2.xml"/><Relationship Id="rId5" Type="http://schemas.openxmlformats.org/officeDocument/2006/relationships/hyperlink" Target="https://twitter.com/MetaAI?ref_src=twsrc%5Egoogle%7Ctwcamp%5Eserp%7Ctwgr%5Eauthor" TargetMode="External"/><Relationship Id="rId4" Type="http://schemas.openxmlformats.org/officeDocument/2006/relationships/hyperlink" Target="https://ai.facebook.com/" TargetMode="External"/></Relationships>
</file>

<file path=ppt/slides/_rels/slide129.xml.rels><?xml version="1.0" encoding="UTF-8" standalone="yes"?>
<Relationships xmlns="http://schemas.openxmlformats.org/package/2006/relationships"><Relationship Id="rId3" Type="http://schemas.openxmlformats.org/officeDocument/2006/relationships/hyperlink" Target="https://scholar.google.fr/citations?user=kbN88gsAAAAJ&amp;hl=fr" TargetMode="External"/><Relationship Id="rId2" Type="http://schemas.openxmlformats.org/officeDocument/2006/relationships/hyperlink" Target="https://leon.bottou.org/"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Wck7gd0AAAAJ&amp;hl=e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en.wikipedia.org/wiki/No_free_lunch_theorem"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W2-S1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5"/>
              </a:xfrm>
            </p:spPr>
            <p:txBody>
              <a:bodyPr>
                <a:normAutofit/>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b="0" i="1" dirty="0" smtClean="0">
                            <a:latin typeface="Cambria Math" panose="02040503050406030204" pitchFamily="18" charset="0"/>
                          </a:rPr>
                          <m:t>1</m:t>
                        </m:r>
                      </m:sub>
                    </m:sSub>
                  </m:oMath>
                </a14:m>
                <a:endParaRPr lang="en-GB"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5"/>
              </a:xfrm>
              <a:blipFill>
                <a:blip r:embed="rId2"/>
                <a:stretch>
                  <a:fillRect l="-2857" t="-1937"/>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29735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Comparing both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sz="half" idx="1"/>
          </p:nvPr>
        </p:nvSpPr>
        <p:spPr/>
        <p:txBody>
          <a:bodyPr>
            <a:normAutofit/>
          </a:bodyPr>
          <a:lstStyle/>
          <a:p>
            <a:pPr marL="0" indent="0">
              <a:buNone/>
            </a:pPr>
            <a:r>
              <a:rPr lang="en-GB" b="1" dirty="0"/>
              <a:t>Gradient Descent with Added </a:t>
            </a:r>
            <a:r>
              <a:rPr lang="en-GB" b="1" dirty="0">
                <a:solidFill>
                  <a:srgbClr val="00B050"/>
                </a:solidFill>
              </a:rPr>
              <a:t>Momentum</a:t>
            </a:r>
            <a:endParaRPr lang="en-GB" dirty="0"/>
          </a:p>
        </p:txBody>
      </p:sp>
      <p:sp>
        <p:nvSpPr>
          <p:cNvPr id="3" name="Content Placeholder 2">
            <a:extLst>
              <a:ext uri="{FF2B5EF4-FFF2-40B4-BE49-F238E27FC236}">
                <a16:creationId xmlns:a16="http://schemas.microsoft.com/office/drawing/2014/main" id="{268290D6-2E70-151B-3D14-A8F9B50EA323}"/>
              </a:ext>
            </a:extLst>
          </p:cNvPr>
          <p:cNvSpPr>
            <a:spLocks noGrp="1"/>
          </p:cNvSpPr>
          <p:nvPr>
            <p:ph sz="half" idx="2"/>
          </p:nvPr>
        </p:nvSpPr>
        <p:spPr/>
        <p:txBody>
          <a:bodyPr/>
          <a:lstStyle/>
          <a:p>
            <a:pPr marL="0" indent="0">
              <a:buNone/>
            </a:pPr>
            <a:r>
              <a:rPr lang="en-GB" b="1" dirty="0">
                <a:solidFill>
                  <a:srgbClr val="00B050"/>
                </a:solidFill>
              </a:rPr>
              <a:t>Nesterov</a:t>
            </a:r>
            <a:r>
              <a:rPr lang="en-GB" b="1" dirty="0"/>
              <a:t> accelerated gradient descent (NAG)</a:t>
            </a:r>
            <a:endParaRPr lang="en-SG" dirty="0"/>
          </a:p>
        </p:txBody>
      </p:sp>
      <p:pic>
        <p:nvPicPr>
          <p:cNvPr id="6" name="Picture 5">
            <a:extLst>
              <a:ext uri="{FF2B5EF4-FFF2-40B4-BE49-F238E27FC236}">
                <a16:creationId xmlns:a16="http://schemas.microsoft.com/office/drawing/2014/main" id="{00DF8BBC-A4AA-8DBA-285B-06D0760BF486}"/>
              </a:ext>
            </a:extLst>
          </p:cNvPr>
          <p:cNvPicPr>
            <a:picLocks noChangeAspect="1"/>
          </p:cNvPicPr>
          <p:nvPr/>
        </p:nvPicPr>
        <p:blipFill>
          <a:blip r:embed="rId2"/>
          <a:stretch>
            <a:fillRect/>
          </a:stretch>
        </p:blipFill>
        <p:spPr>
          <a:xfrm>
            <a:off x="151000" y="2763627"/>
            <a:ext cx="5868800" cy="4033751"/>
          </a:xfrm>
          <a:prstGeom prst="rect">
            <a:avLst/>
          </a:prstGeom>
        </p:spPr>
      </p:pic>
      <p:pic>
        <p:nvPicPr>
          <p:cNvPr id="8" name="Picture 7">
            <a:extLst>
              <a:ext uri="{FF2B5EF4-FFF2-40B4-BE49-F238E27FC236}">
                <a16:creationId xmlns:a16="http://schemas.microsoft.com/office/drawing/2014/main" id="{9F14A4DA-618B-AFA0-DE72-7C46235E94AD}"/>
              </a:ext>
            </a:extLst>
          </p:cNvPr>
          <p:cNvPicPr>
            <a:picLocks noChangeAspect="1"/>
          </p:cNvPicPr>
          <p:nvPr/>
        </p:nvPicPr>
        <p:blipFill>
          <a:blip r:embed="rId3"/>
          <a:stretch>
            <a:fillRect/>
          </a:stretch>
        </p:blipFill>
        <p:spPr>
          <a:xfrm>
            <a:off x="6276237" y="2783340"/>
            <a:ext cx="5776160" cy="4014037"/>
          </a:xfrm>
          <a:prstGeom prst="rect">
            <a:avLst/>
          </a:prstGeom>
        </p:spPr>
      </p:pic>
    </p:spTree>
    <p:extLst>
      <p:ext uri="{BB962C8B-B14F-4D97-AF65-F5344CB8AC3E}">
        <p14:creationId xmlns:p14="http://schemas.microsoft.com/office/powerpoint/2010/main" val="18201927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learning</a:t>
                </a:r>
                <a:r>
                  <a:rPr lang="en-GB" b="1" dirty="0"/>
                  <a:t> </a:t>
                </a:r>
                <a:r>
                  <a:rPr lang="en-GB" b="1" dirty="0">
                    <a:solidFill>
                      <a:srgbClr val="00B050"/>
                    </a:solidFill>
                  </a:rPr>
                  <a:t>rate</a:t>
                </a:r>
                <a:r>
                  <a:rPr lang="en-GB" b="1" dirty="0"/>
                  <a:t> </a:t>
                </a:r>
                <a:r>
                  <a:rPr lang="en-GB" b="1" dirty="0">
                    <a:solidFill>
                      <a:srgbClr val="00B050"/>
                    </a:solidFill>
                  </a:rPr>
                  <a:t>decay</a:t>
                </a:r>
                <a:r>
                  <a:rPr lang="en-GB" b="1" dirty="0"/>
                  <a:t>):</a:t>
                </a:r>
              </a:p>
              <a:p>
                <a:pPr marL="0" indent="0">
                  <a:buNone/>
                </a:pPr>
                <a:r>
                  <a:rPr lang="en-GB" b="1" dirty="0">
                    <a:solidFill>
                      <a:srgbClr val="00B050"/>
                    </a:solidFill>
                  </a:rPr>
                  <a:t>Learning rate decay </a:t>
                </a:r>
                <a:r>
                  <a:rPr lang="en-GB" dirty="0"/>
                  <a:t>is a technique used to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of gradient descent over iterations.</a:t>
                </a:r>
              </a:p>
              <a:p>
                <a:pPr marL="0" indent="0">
                  <a:buNone/>
                </a:pPr>
                <a:r>
                  <a:rPr lang="en-GB" dirty="0"/>
                  <a:t>The idea is to </a:t>
                </a:r>
                <a:r>
                  <a:rPr lang="en-GB" b="1" dirty="0"/>
                  <a:t>start with a relatively high learning rate, which can help the model to converge quickly in the early stages of training</a:t>
                </a:r>
                <a:r>
                  <a:rPr lang="en-GB" dirty="0"/>
                  <a:t>, and then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a:t>
                </a:r>
                <a:r>
                  <a:rPr lang="en-GB" b="1" dirty="0"/>
                  <a:t>as</a:t>
                </a:r>
                <a:r>
                  <a:rPr lang="en-GB" dirty="0"/>
                  <a:t> </a:t>
                </a:r>
                <a:r>
                  <a:rPr lang="en-GB" b="1" dirty="0"/>
                  <a:t>training</a:t>
                </a:r>
                <a:r>
                  <a:rPr lang="en-GB" dirty="0"/>
                  <a:t> </a:t>
                </a:r>
                <a:r>
                  <a:rPr lang="en-GB" b="1" dirty="0"/>
                  <a:t>progresses</a:t>
                </a:r>
                <a:r>
                  <a:rPr lang="en-GB" dirty="0"/>
                  <a:t>.</a:t>
                </a:r>
              </a:p>
              <a:p>
                <a:pPr marL="0" indent="0">
                  <a:buNone/>
                </a:pPr>
                <a:r>
                  <a:rPr lang="en-GB" dirty="0"/>
                  <a:t>This can help the model to continue learning and improving even as it gets closer to a good solution, and can also help to prevent overfitting by preventing the model from making overly large updates to its parameters.</a:t>
                </a:r>
              </a:p>
              <a:p>
                <a:pPr marL="0" indent="0">
                  <a:buNone/>
                </a:pPr>
                <a:r>
                  <a:rPr lang="en-GB" dirty="0"/>
                  <a:t>There are </a:t>
                </a:r>
                <a:r>
                  <a:rPr lang="en-GB" b="1" dirty="0"/>
                  <a:t>several ways to implement learning rate decay</a:t>
                </a:r>
                <a:r>
                  <a:rPr lang="en-GB" dirty="0"/>
                  <a:t>, for instance by reducing the learning rate by a fixed amount at regular intervals, updating the learning rate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0.99</m:t>
                    </m:r>
                    <m:r>
                      <a:rPr lang="en-GB" i="1" dirty="0" smtClean="0">
                        <a:latin typeface="Cambria Math" panose="02040503050406030204" pitchFamily="18" charset="0"/>
                      </a:rPr>
                      <m:t>𝛼</m:t>
                    </m:r>
                  </m:oMath>
                </a14:m>
                <a:r>
                  <a:rPr lang="en-SG" dirty="0"/>
                  <a:t>, every </a:t>
                </a:r>
                <a14:m>
                  <m:oMath xmlns:m="http://schemas.openxmlformats.org/officeDocument/2006/math">
                    <m:r>
                      <a:rPr lang="en-GB" b="0" i="1" dirty="0" smtClean="0">
                        <a:latin typeface="Cambria Math" panose="02040503050406030204" pitchFamily="18" charset="0"/>
                      </a:rPr>
                      <m:t>𝑁</m:t>
                    </m:r>
                  </m:oMath>
                </a14:m>
                <a:r>
                  <a:rPr lang="en-SG" dirty="0"/>
                  <a:t> iterations.</a:t>
                </a:r>
              </a:p>
            </p:txBody>
          </p:sp>
        </mc:Choice>
        <mc:Fallback>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b="-121"/>
                </a:stretch>
              </a:blipFill>
            </p:spPr>
            <p:txBody>
              <a:bodyPr/>
              <a:lstStyle/>
              <a:p>
                <a:r>
                  <a:rPr lang="en-SG">
                    <a:noFill/>
                  </a:rPr>
                  <a:t> </a:t>
                </a:r>
              </a:p>
            </p:txBody>
          </p:sp>
        </mc:Fallback>
      </mc:AlternateContent>
    </p:spTree>
    <p:extLst>
      <p:ext uri="{BB962C8B-B14F-4D97-AF65-F5344CB8AC3E}">
        <p14:creationId xmlns:p14="http://schemas.microsoft.com/office/powerpoint/2010/main" val="35106092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a:bodyPr>
              <a:lstStyle/>
              <a:p>
                <a:pPr marL="0" indent="0">
                  <a:buNone/>
                </a:pPr>
                <a:r>
                  <a:rPr lang="en-GB" dirty="0"/>
                  <a:t>A possible implementation of gradient descent with learning rate decay is shown below.</a:t>
                </a:r>
              </a:p>
              <a:p>
                <a:pPr marL="0" indent="0">
                  <a:buNone/>
                </a:pPr>
                <a:r>
                  <a:rPr lang="en-GB" dirty="0"/>
                  <a:t>Notice how, on every iteration, the learning rate is updated and decayed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m:t>
                    </m:r>
                    <m:r>
                      <a:rPr lang="en-GB" b="0" i="1" dirty="0" smtClean="0">
                        <a:latin typeface="Cambria Math" panose="02040503050406030204" pitchFamily="18" charset="0"/>
                      </a:rPr>
                      <m:t>𝐾</m:t>
                    </m:r>
                    <m:r>
                      <a:rPr lang="en-GB" i="1" dirty="0" smtClean="0">
                        <a:latin typeface="Cambria Math" panose="02040503050406030204" pitchFamily="18" charset="0"/>
                      </a:rPr>
                      <m:t>𝛼</m:t>
                    </m:r>
                  </m:oMath>
                </a14:m>
                <a:r>
                  <a:rPr lang="en-SG" dirty="0"/>
                  <a:t>, with </a:t>
                </a:r>
                <a14:m>
                  <m:oMath xmlns:m="http://schemas.openxmlformats.org/officeDocument/2006/math">
                    <m:r>
                      <a:rPr lang="en-SG" i="1" dirty="0" smtClean="0">
                        <a:latin typeface="Cambria Math" panose="02040503050406030204" pitchFamily="18" charset="0"/>
                      </a:rPr>
                      <m:t>𝐾</m:t>
                    </m:r>
                  </m:oMath>
                </a14:m>
                <a:r>
                  <a:rPr lang="en-SG" dirty="0"/>
                  <a:t> a decay factor between 0 and 1.</a:t>
                </a:r>
              </a:p>
            </p:txBody>
          </p:sp>
        </mc:Choice>
        <mc:Fallback>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CDE4F6D-59B3-E609-08E4-EE107BAA2E5B}"/>
              </a:ext>
            </a:extLst>
          </p:cNvPr>
          <p:cNvPicPr>
            <a:picLocks noChangeAspect="1"/>
          </p:cNvPicPr>
          <p:nvPr/>
        </p:nvPicPr>
        <p:blipFill>
          <a:blip r:embed="rId3"/>
          <a:stretch>
            <a:fillRect/>
          </a:stretch>
        </p:blipFill>
        <p:spPr>
          <a:xfrm>
            <a:off x="838200" y="3890561"/>
            <a:ext cx="10504984" cy="2967439"/>
          </a:xfrm>
          <a:prstGeom prst="rect">
            <a:avLst/>
          </a:prstGeom>
        </p:spPr>
      </p:pic>
    </p:spTree>
    <p:extLst>
      <p:ext uri="{BB962C8B-B14F-4D97-AF65-F5344CB8AC3E}">
        <p14:creationId xmlns:p14="http://schemas.microsoft.com/office/powerpoint/2010/main" val="34775227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6B4DA08-1C2E-00A3-E9D2-E8BC11BD6A19}"/>
                  </a:ext>
                </a:extLst>
              </p:cNvPr>
              <p:cNvSpPr>
                <a:spLocks noGrp="1"/>
              </p:cNvSpPr>
              <p:nvPr>
                <p:ph sz="half" idx="1"/>
              </p:nvPr>
            </p:nvSpPr>
            <p:spPr>
              <a:xfrm>
                <a:off x="838200" y="1825624"/>
                <a:ext cx="4992077" cy="5032375"/>
              </a:xfrm>
            </p:spPr>
            <p:txBody>
              <a:bodyPr>
                <a:normAutofit/>
              </a:bodyPr>
              <a:lstStyle/>
              <a:p>
                <a:pPr marL="0" indent="0">
                  <a:buNone/>
                </a:pPr>
                <a:r>
                  <a:rPr lang="en-GB" dirty="0"/>
                  <a:t>As before, the learning rate decay parameter </a:t>
                </a:r>
                <a14:m>
                  <m:oMath xmlns:m="http://schemas.openxmlformats.org/officeDocument/2006/math">
                    <m:r>
                      <a:rPr lang="en-GB" i="1" dirty="0" smtClean="0">
                        <a:latin typeface="Cambria Math" panose="02040503050406030204" pitchFamily="18" charset="0"/>
                      </a:rPr>
                      <m:t>𝐾</m:t>
                    </m:r>
                  </m:oMath>
                </a14:m>
                <a:r>
                  <a:rPr lang="en-SG" dirty="0"/>
                  <a:t> is a hyperparameter that requires to be adjusted carefully:</a:t>
                </a:r>
              </a:p>
              <a:p>
                <a:r>
                  <a:rPr lang="en-SG" dirty="0"/>
                  <a:t>a high decay might help not overshoot a minimum,</a:t>
                </a:r>
              </a:p>
              <a:p>
                <a:r>
                  <a:rPr lang="en-SG" dirty="0"/>
                  <a:t>but decaying too fast might make </a:t>
                </a:r>
                <a14:m>
                  <m:oMath xmlns:m="http://schemas.openxmlformats.org/officeDocument/2006/math">
                    <m:r>
                      <a:rPr lang="en-GB" b="0" i="1" smtClean="0">
                        <a:latin typeface="Cambria Math" panose="02040503050406030204" pitchFamily="18" charset="0"/>
                      </a:rPr>
                      <m:t>𝛼</m:t>
                    </m:r>
                  </m:oMath>
                </a14:m>
                <a:r>
                  <a:rPr lang="en-SG" dirty="0"/>
                  <a:t> go to 0 too soon, leading to a wrong convergence point.</a:t>
                </a:r>
              </a:p>
              <a:p>
                <a:pPr marL="0" indent="0">
                  <a:buNone/>
                </a:pPr>
                <a:endParaRPr lang="en-SG" dirty="0"/>
              </a:p>
            </p:txBody>
          </p:sp>
        </mc:Choice>
        <mc:Fallback>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sz="half" idx="1"/>
              </p:nvPr>
            </p:nvSpPr>
            <p:spPr>
              <a:xfrm>
                <a:off x="838200" y="1825624"/>
                <a:ext cx="4992077" cy="5032375"/>
              </a:xfrm>
              <a:blipFill>
                <a:blip r:embed="rId2"/>
                <a:stretch>
                  <a:fillRect l="-2567" t="-1937" r="-1345"/>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92F992B1-A965-EEC7-C580-5FBF6AB3A4D6}"/>
              </a:ext>
            </a:extLst>
          </p:cNvPr>
          <p:cNvPicPr>
            <a:picLocks noChangeAspect="1"/>
          </p:cNvPicPr>
          <p:nvPr/>
        </p:nvPicPr>
        <p:blipFill>
          <a:blip r:embed="rId3"/>
          <a:stretch>
            <a:fillRect/>
          </a:stretch>
        </p:blipFill>
        <p:spPr>
          <a:xfrm>
            <a:off x="6096000" y="1907999"/>
            <a:ext cx="6056441" cy="4186589"/>
          </a:xfrm>
          <a:prstGeom prst="rect">
            <a:avLst/>
          </a:prstGeom>
        </p:spPr>
      </p:pic>
    </p:spTree>
    <p:extLst>
      <p:ext uri="{BB962C8B-B14F-4D97-AF65-F5344CB8AC3E}">
        <p14:creationId xmlns:p14="http://schemas.microsoft.com/office/powerpoint/2010/main" val="30396629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p:txBody>
          <a:bodyPr>
            <a:normAutofit/>
          </a:bodyPr>
          <a:lstStyle/>
          <a:p>
            <a:pPr marL="0" indent="0">
              <a:buNone/>
            </a:pPr>
            <a:r>
              <a:rPr lang="en-GB" dirty="0"/>
              <a:t>Different decay methods can be implemented, with different effects on the gradient descent algorithm: worth exploring.</a:t>
            </a:r>
            <a:endParaRPr lang="en-SG" dirty="0"/>
          </a:p>
        </p:txBody>
      </p:sp>
      <p:pic>
        <p:nvPicPr>
          <p:cNvPr id="8" name="Picture 7">
            <a:extLst>
              <a:ext uri="{FF2B5EF4-FFF2-40B4-BE49-F238E27FC236}">
                <a16:creationId xmlns:a16="http://schemas.microsoft.com/office/drawing/2014/main" id="{4A17E839-DD69-4588-DB4D-E739E5F5051B}"/>
              </a:ext>
            </a:extLst>
          </p:cNvPr>
          <p:cNvPicPr>
            <a:picLocks noChangeAspect="1"/>
          </p:cNvPicPr>
          <p:nvPr/>
        </p:nvPicPr>
        <p:blipFill>
          <a:blip r:embed="rId2"/>
          <a:stretch>
            <a:fillRect/>
          </a:stretch>
        </p:blipFill>
        <p:spPr>
          <a:xfrm>
            <a:off x="3228918" y="2911252"/>
            <a:ext cx="5734164" cy="3946748"/>
          </a:xfrm>
          <a:prstGeom prst="rect">
            <a:avLst/>
          </a:prstGeom>
        </p:spPr>
      </p:pic>
    </p:spTree>
    <p:extLst>
      <p:ext uri="{BB962C8B-B14F-4D97-AF65-F5344CB8AC3E}">
        <p14:creationId xmlns:p14="http://schemas.microsoft.com/office/powerpoint/2010/main" val="21850103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gradient-based learning rate control</a:t>
                </a:r>
                <a:r>
                  <a:rPr lang="en-GB" b="1" dirty="0"/>
                  <a:t>):</a:t>
                </a:r>
              </a:p>
              <a:p>
                <a:pPr marL="0" indent="0">
                  <a:buNone/>
                </a:pPr>
                <a:r>
                  <a:rPr lang="en-GB" dirty="0"/>
                  <a:t>Other options for </a:t>
                </a:r>
                <a:r>
                  <a:rPr lang="en-GB" b="1" dirty="0"/>
                  <a:t>controlling the learning rate </a:t>
                </a:r>
                <a:r>
                  <a:rPr lang="en-GB" dirty="0"/>
                  <a:t>suggest to </a:t>
                </a:r>
                <a:r>
                  <a:rPr lang="en-GB" b="1" dirty="0"/>
                  <a:t>use the value of the gradients to adjust the learning rate </a:t>
                </a:r>
                <a:r>
                  <a:rPr lang="en-GB" dirty="0"/>
                  <a:t>accordingly.</a:t>
                </a:r>
              </a:p>
              <a:p>
                <a:pPr marL="0" indent="0">
                  <a:buNone/>
                </a:pPr>
                <a:r>
                  <a:rPr lang="en-GB" dirty="0"/>
                  <a:t>Gradients are often used in learning rate formulas because they provide a measure of how much the parameters are changing with each update.</a:t>
                </a:r>
              </a:p>
              <a:p>
                <a:pPr marL="0" indent="0">
                  <a:buNone/>
                </a:pPr>
                <a:r>
                  <a:rPr lang="en-GB" dirty="0"/>
                  <a:t>The magnitude of the gradients give us an indication of how much "learning" is done at each step, and can be used to adjust the learning rate accordingly.</a:t>
                </a:r>
              </a:p>
              <a:p>
                <a:pPr marL="0" indent="0">
                  <a:buNone/>
                </a:pPr>
                <a:r>
                  <a:rPr lang="en-GB" dirty="0"/>
                  <a:t>In notebook 5, we implement a possible learning rate control mechanism, using the gradients and the learning rate factor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r>
                          <a:rPr lang="en-GB" i="1" dirty="0" err="1" smtClean="0">
                            <a:latin typeface="Cambria Math" panose="02040503050406030204" pitchFamily="18" charset="0"/>
                          </a:rPr>
                          <m:t>𝑐𝑓</m:t>
                        </m:r>
                      </m:sub>
                    </m:sSub>
                    <m:r>
                      <a:rPr lang="en-GB" i="1" dirty="0" smtClean="0">
                        <a:latin typeface="Cambria Math" panose="02040503050406030204" pitchFamily="18" charset="0"/>
                      </a:rPr>
                      <m:t>, </m:t>
                    </m:r>
                  </m:oMath>
                </a14:m>
                <a:r>
                  <a:rPr lang="en-GB" dirty="0"/>
                  <a:t>below.</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101"/>
                </a:stretch>
              </a:blipFill>
            </p:spPr>
            <p:txBody>
              <a:bodyPr/>
              <a:lstStyle/>
              <a:p>
                <a:r>
                  <a:rPr lang="en-SG">
                    <a:noFill/>
                  </a:rPr>
                  <a:t> </a:t>
                </a:r>
              </a:p>
            </p:txBody>
          </p:sp>
        </mc:Fallback>
      </mc:AlternateContent>
    </p:spTree>
    <p:extLst>
      <p:ext uri="{BB962C8B-B14F-4D97-AF65-F5344CB8AC3E}">
        <p14:creationId xmlns:p14="http://schemas.microsoft.com/office/powerpoint/2010/main" val="10487341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Gradient-based learning control scheme: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6F50261-012F-0C4C-0D5B-8CFFAC2BB76E}"/>
              </a:ext>
            </a:extLst>
          </p:cNvPr>
          <p:cNvPicPr>
            <a:picLocks noChangeAspect="1"/>
          </p:cNvPicPr>
          <p:nvPr/>
        </p:nvPicPr>
        <p:blipFill>
          <a:blip r:embed="rId3"/>
          <a:stretch>
            <a:fillRect/>
          </a:stretch>
        </p:blipFill>
        <p:spPr>
          <a:xfrm>
            <a:off x="1093448" y="3696009"/>
            <a:ext cx="10005103" cy="3161990"/>
          </a:xfrm>
          <a:prstGeom prst="rect">
            <a:avLst/>
          </a:prstGeom>
        </p:spPr>
      </p:pic>
    </p:spTree>
    <p:extLst>
      <p:ext uri="{BB962C8B-B14F-4D97-AF65-F5344CB8AC3E}">
        <p14:creationId xmlns:p14="http://schemas.microsoft.com/office/powerpoint/2010/main" val="42808284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dirty="0"/>
              <a:t>If the gradients are large, it may indicate that we are is still making significant progress and are able to adjust parameters effectively at a high learning rate. In this case, we may want to keep the learning rate high to allow the algorithm to continue adjusting the parameters quickly.</a:t>
            </a:r>
          </a:p>
          <a:p>
            <a:pPr marL="0" indent="0">
              <a:buNone/>
            </a:pPr>
            <a:r>
              <a:rPr lang="en-GB" dirty="0"/>
              <a:t>On the other hand, if the gradients are small, it may indicate that we are close to converging and are making only small updates to the parameters. In this case, we may want to reduce the learning rate to continue improving, but at a slower pace to prevent overshooting the minimum.</a:t>
            </a:r>
          </a:p>
          <a:p>
            <a:pPr marL="0" indent="0">
              <a:buNone/>
            </a:pPr>
            <a:r>
              <a:rPr lang="en-GB" dirty="0"/>
              <a:t>By incorporating gradients into the learning rate adjustment formula, we can therefore dynamically adjust the learning rate based on the current learning progress. This, in turn, helps to continue improving effectively as we get closer to a good solution.</a:t>
            </a:r>
          </a:p>
        </p:txBody>
      </p:sp>
    </p:spTree>
    <p:extLst>
      <p:ext uri="{BB962C8B-B14F-4D97-AF65-F5344CB8AC3E}">
        <p14:creationId xmlns:p14="http://schemas.microsoft.com/office/powerpoint/2010/main" val="1974998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Do note however, that this can be a risky strategy, and it is often preferable for learning rate decay schemes to do the opposite, that is making the learning rate inversely proportional to the mean gradient value (or its mean squared value).</a:t>
            </a:r>
          </a:p>
          <a:p>
            <a:pPr marL="0" indent="0">
              <a:buNone/>
            </a:pPr>
            <a:r>
              <a:rPr lang="en-GB" dirty="0"/>
              <a:t>By doing so, if the gradients are small (i.e. the model is making small updates to its weights), the learning rate will be high, and if the gradients are large (i.e. the model is making large updates to its weights), the learning rate will be low</a:t>
            </a:r>
          </a:p>
          <a:p>
            <a:pPr marL="0" indent="0">
              <a:buNone/>
            </a:pPr>
            <a:r>
              <a:rPr lang="en-GB" dirty="0"/>
              <a:t>This typically helps in preventing exploding and vanishing gradients.</a:t>
            </a:r>
          </a:p>
        </p:txBody>
      </p:sp>
    </p:spTree>
    <p:extLst>
      <p:ext uri="{BB962C8B-B14F-4D97-AF65-F5344CB8AC3E}">
        <p14:creationId xmlns:p14="http://schemas.microsoft.com/office/powerpoint/2010/main" val="29004355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pic>
        <p:nvPicPr>
          <p:cNvPr id="7" name="Picture 6">
            <a:extLst>
              <a:ext uri="{FF2B5EF4-FFF2-40B4-BE49-F238E27FC236}">
                <a16:creationId xmlns:a16="http://schemas.microsoft.com/office/drawing/2014/main" id="{FCA99C8F-2D8C-D808-47C5-301DF456AAA4}"/>
              </a:ext>
            </a:extLst>
          </p:cNvPr>
          <p:cNvPicPr>
            <a:picLocks noChangeAspect="1"/>
          </p:cNvPicPr>
          <p:nvPr/>
        </p:nvPicPr>
        <p:blipFill>
          <a:blip r:embed="rId2"/>
          <a:stretch>
            <a:fillRect/>
          </a:stretch>
        </p:blipFill>
        <p:spPr>
          <a:xfrm>
            <a:off x="2318120" y="1563077"/>
            <a:ext cx="7555759" cy="5294923"/>
          </a:xfrm>
          <a:prstGeom prst="rect">
            <a:avLst/>
          </a:prstGeom>
        </p:spPr>
      </p:pic>
    </p:spTree>
    <p:extLst>
      <p:ext uri="{BB962C8B-B14F-4D97-AF65-F5344CB8AC3E}">
        <p14:creationId xmlns:p14="http://schemas.microsoft.com/office/powerpoint/2010/main" val="461197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a:t>
            </a:r>
            <a:endParaRPr lang="en-SG" dirty="0"/>
          </a:p>
        </p:txBody>
      </p:sp>
      <p:graphicFrame>
        <p:nvGraphicFramePr>
          <p:cNvPr id="5" name="Diagram 4">
            <a:extLst>
              <a:ext uri="{FF2B5EF4-FFF2-40B4-BE49-F238E27FC236}">
                <a16:creationId xmlns:a16="http://schemas.microsoft.com/office/drawing/2014/main" id="{D6FC43D2-A6C5-56A8-0B4C-9F34776FA5F0}"/>
              </a:ext>
            </a:extLst>
          </p:cNvPr>
          <p:cNvGraphicFramePr/>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252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This can also help to prevent the model from making overly large updates, which can – in turn – help to improve generalization by preventing overfitting.</a:t>
            </a:r>
          </a:p>
          <a:p>
            <a:pPr marL="0" indent="0">
              <a:buNone/>
            </a:pPr>
            <a:endParaRPr lang="en-GB" dirty="0"/>
          </a:p>
          <a:p>
            <a:pPr marL="0" indent="0">
              <a:buNone/>
            </a:pPr>
            <a:r>
              <a:rPr lang="en-GB" dirty="0"/>
              <a:t>Most advanced gradient descent algorithms will typically combine</a:t>
            </a:r>
            <a:endParaRPr lang="en-GB" b="1" dirty="0"/>
          </a:p>
          <a:p>
            <a:r>
              <a:rPr lang="en-GB" b="1" dirty="0"/>
              <a:t>a gradient-based learning rate control,</a:t>
            </a:r>
          </a:p>
          <a:p>
            <a:r>
              <a:rPr lang="en-GB" b="1" dirty="0"/>
              <a:t>a learning rate decay</a:t>
            </a:r>
          </a:p>
          <a:p>
            <a:r>
              <a:rPr lang="en-GB" b="1" dirty="0"/>
              <a:t>and some momentum formula</a:t>
            </a:r>
            <a:r>
              <a:rPr lang="en-GB" dirty="0"/>
              <a:t>.</a:t>
            </a:r>
          </a:p>
          <a:p>
            <a:pPr marL="0" indent="0">
              <a:buNone/>
            </a:pPr>
            <a:endParaRPr lang="en-GB" dirty="0"/>
          </a:p>
        </p:txBody>
      </p:sp>
    </p:spTree>
    <p:extLst>
      <p:ext uri="{BB962C8B-B14F-4D97-AF65-F5344CB8AC3E}">
        <p14:creationId xmlns:p14="http://schemas.microsoft.com/office/powerpoint/2010/main" val="7603912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2936086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E871-18DE-A453-AAA8-209869EB42A6}"/>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5BD8445D-0B5E-821A-F61A-522168D71078}"/>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14719589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7F9F1EA-8CE6-BE9D-284D-3BAC9A9FFBC2}"/>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3111622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1641469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C7BF-4A47-FDD1-90A0-7CB2FF008363}"/>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502A2FDC-5691-C578-010D-7EB4BB4DFBD7}"/>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75344795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B831-7B70-43E3-C609-A5E2D3B01DC3}"/>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23BF035C-7BD5-128A-6A12-E958C879CA89}"/>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86702297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99EF-5436-EF3F-B4CC-8F9A1F61D0BC}"/>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AFB4820-F152-FB21-A57A-A3EC15DE65A5}"/>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9402200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33E8-2C3B-E5C7-E73C-86BCBC9D4811}"/>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F53CA20-FD68-BCFD-A748-1DE206D1241E}"/>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1603376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667D-D416-D590-758C-3F6147CCC03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8CE1F6F-8727-DA25-8D38-14ED9685F408}"/>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602861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75BA27BA-A00B-0FCE-0582-78B6656F33F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dirty="0"/>
          </a:p>
        </p:txBody>
      </p:sp>
      <p:sp>
        <p:nvSpPr>
          <p:cNvPr id="9" name="Title 8">
            <a:extLst>
              <a:ext uri="{FF2B5EF4-FFF2-40B4-BE49-F238E27FC236}">
                <a16:creationId xmlns:a16="http://schemas.microsoft.com/office/drawing/2014/main" id="{C36A3827-979C-6ACF-D7C4-9F6B61648B99}"/>
              </a:ext>
            </a:extLst>
          </p:cNvPr>
          <p:cNvSpPr>
            <a:spLocks noGrp="1"/>
          </p:cNvSpPr>
          <p:nvPr>
            <p:ph type="title"/>
          </p:nvPr>
        </p:nvSpPr>
        <p:spPr/>
        <p:txBody>
          <a:bodyPr/>
          <a:lstStyle/>
          <a:p>
            <a:r>
              <a:rPr lang="en-GB" dirty="0"/>
              <a:t>Trainer function for our model</a:t>
            </a:r>
            <a:endParaRPr lang="en-SG" dirty="0"/>
          </a:p>
        </p:txBody>
      </p:sp>
      <p:pic>
        <p:nvPicPr>
          <p:cNvPr id="15" name="Picture 14">
            <a:extLst>
              <a:ext uri="{FF2B5EF4-FFF2-40B4-BE49-F238E27FC236}">
                <a16:creationId xmlns:a16="http://schemas.microsoft.com/office/drawing/2014/main" id="{D5BB952A-D02B-AB55-6062-2A9EE5E7F4D7}"/>
              </a:ext>
            </a:extLst>
          </p:cNvPr>
          <p:cNvPicPr>
            <a:picLocks noChangeAspect="1"/>
          </p:cNvPicPr>
          <p:nvPr/>
        </p:nvPicPr>
        <p:blipFill rotWithShape="1">
          <a:blip r:embed="rId2"/>
          <a:srcRect l="6500"/>
          <a:stretch/>
        </p:blipFill>
        <p:spPr>
          <a:xfrm>
            <a:off x="5338604" y="1761211"/>
            <a:ext cx="6829951" cy="5096789"/>
          </a:xfrm>
          <a:prstGeom prst="rect">
            <a:avLst/>
          </a:prstGeom>
        </p:spPr>
      </p:pic>
      <mc:AlternateContent xmlns:mc="http://schemas.openxmlformats.org/markup-compatibility/2006" xmlns:a14="http://schemas.microsoft.com/office/drawing/2010/main">
        <mc:Choice Requires="a14">
          <p:sp>
            <p:nvSpPr>
              <p:cNvPr id="16" name="Content Placeholder 7">
                <a:extLst>
                  <a:ext uri="{FF2B5EF4-FFF2-40B4-BE49-F238E27FC236}">
                    <a16:creationId xmlns:a16="http://schemas.microsoft.com/office/drawing/2014/main" id="{5CF0157F-6568-59C9-9C76-67042E94E139}"/>
                  </a:ext>
                </a:extLst>
              </p:cNvPr>
              <p:cNvSpPr>
                <a:spLocks noGrp="1"/>
              </p:cNvSpPr>
              <p:nvPr>
                <p:ph sz="half" idx="1"/>
              </p:nvPr>
            </p:nvSpPr>
            <p:spPr>
              <a:xfrm>
                <a:off x="265722" y="1825624"/>
                <a:ext cx="4736123" cy="4945553"/>
              </a:xfrm>
            </p:spPr>
            <p:txBody>
              <a:bodyPr>
                <a:normAutofit lnSpcReduction="10000"/>
              </a:bodyPr>
              <a:lstStyle/>
              <a:p>
                <a:pPr marL="0" indent="0">
                  <a:buNone/>
                </a:pPr>
                <a:r>
                  <a:rPr lang="en-GB" b="1" dirty="0"/>
                  <a:t>Train function implementation</a:t>
                </a:r>
              </a:p>
              <a:p>
                <a:r>
                  <a:rPr lang="en-GB" dirty="0"/>
                  <a:t>Iterate the backward() method for a given number of iteration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𝑁</m:t>
                        </m:r>
                      </m:e>
                      <m:sub>
                        <m:r>
                          <m:rPr>
                            <m:sty m:val="p"/>
                          </m:rPr>
                          <a:rPr lang="en-GB" i="1" dirty="0" smtClean="0">
                            <a:latin typeface="Cambria Math" panose="02040503050406030204" pitchFamily="18" charset="0"/>
                          </a:rPr>
                          <m:t>ma</m:t>
                        </m:r>
                        <m:r>
                          <m:rPr>
                            <m:sty m:val="p"/>
                          </m:rPr>
                          <a:rPr lang="en-GB" i="1" dirty="0" err="1">
                            <a:latin typeface="Cambria Math" panose="02040503050406030204" pitchFamily="18" charset="0"/>
                          </a:rPr>
                          <m:t>x</m:t>
                        </m:r>
                      </m:sub>
                    </m:sSub>
                  </m:oMath>
                </a14:m>
                <a:r>
                  <a:rPr lang="en-SG" dirty="0"/>
                  <a:t>.</a:t>
                </a:r>
              </a:p>
              <a:p>
                <a:r>
                  <a:rPr lang="en-SG" dirty="0"/>
                  <a:t>Display new loss values and append them in a list for display later.</a:t>
                </a:r>
              </a:p>
              <a:p>
                <a:r>
                  <a:rPr lang="en-SG" dirty="0"/>
                  <a:t>Also implemented an early stopping, which will break for loop if no change in parameters during an iteration of backward().</a:t>
                </a:r>
              </a:p>
            </p:txBody>
          </p:sp>
        </mc:Choice>
        <mc:Fallback xmlns="">
          <p:sp>
            <p:nvSpPr>
              <p:cNvPr id="16" name="Content Placeholder 7">
                <a:extLst>
                  <a:ext uri="{FF2B5EF4-FFF2-40B4-BE49-F238E27FC236}">
                    <a16:creationId xmlns:a16="http://schemas.microsoft.com/office/drawing/2014/main" id="{5CF0157F-6568-59C9-9C76-67042E94E139}"/>
                  </a:ext>
                </a:extLst>
              </p:cNvPr>
              <p:cNvSpPr>
                <a:spLocks noGrp="1" noRot="1" noChangeAspect="1" noMove="1" noResize="1" noEditPoints="1" noAdjustHandles="1" noChangeArrowheads="1" noChangeShapeType="1" noTextEdit="1"/>
              </p:cNvSpPr>
              <p:nvPr>
                <p:ph sz="half" idx="1"/>
              </p:nvPr>
            </p:nvSpPr>
            <p:spPr>
              <a:xfrm>
                <a:off x="265722" y="1825624"/>
                <a:ext cx="4736123" cy="4945553"/>
              </a:xfrm>
              <a:blipFill>
                <a:blip r:embed="rId3"/>
                <a:stretch>
                  <a:fillRect l="-2703" t="-2709" r="-1030"/>
                </a:stretch>
              </a:blipFill>
            </p:spPr>
            <p:txBody>
              <a:bodyPr/>
              <a:lstStyle/>
              <a:p>
                <a:r>
                  <a:rPr lang="en-SG">
                    <a:noFill/>
                  </a:rPr>
                  <a:t> </a:t>
                </a:r>
              </a:p>
            </p:txBody>
          </p:sp>
        </mc:Fallback>
      </mc:AlternateContent>
    </p:spTree>
    <p:extLst>
      <p:ext uri="{BB962C8B-B14F-4D97-AF65-F5344CB8AC3E}">
        <p14:creationId xmlns:p14="http://schemas.microsoft.com/office/powerpoint/2010/main" val="1741871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42B4-E207-C9EA-4CC3-5FE526AF059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E89A62E-0A02-E5E6-C125-17199041EEA2}"/>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93183586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8DB6-D354-E336-2986-E32EFFEBB60E}"/>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3A6D8B5-001B-FE1E-61F3-468A2097ADCF}"/>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2971314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FC1-277E-5F5A-5392-46CE22850D9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22FE9C94-E2A2-3EF4-0E00-C6BD6C7A59F7}"/>
              </a:ext>
            </a:extLst>
          </p:cNvPr>
          <p:cNvSpPr>
            <a:spLocks noGrp="1"/>
          </p:cNvSpPr>
          <p:nvPr>
            <p:ph idx="1"/>
          </p:nvPr>
        </p:nvSpPr>
        <p:spPr/>
        <p:txBody>
          <a:bodyPr/>
          <a:lstStyle/>
          <a:p>
            <a:r>
              <a:rPr lang="en-GB" dirty="0" err="1"/>
              <a:t>dgdfh</a:t>
            </a:r>
            <a:endParaRPr lang="en-SG" dirty="0"/>
          </a:p>
        </p:txBody>
      </p:sp>
      <p:pic>
        <p:nvPicPr>
          <p:cNvPr id="5" name="Picture 4" descr="Chart, diagram&#10;&#10;Description automatically generated">
            <a:extLst>
              <a:ext uri="{FF2B5EF4-FFF2-40B4-BE49-F238E27FC236}">
                <a16:creationId xmlns:a16="http://schemas.microsoft.com/office/drawing/2014/main" id="{45E73179-634A-C030-DA64-295791FD5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183" y="2239346"/>
            <a:ext cx="6703093" cy="3825551"/>
          </a:xfrm>
          <a:prstGeom prst="rect">
            <a:avLst/>
          </a:prstGeom>
        </p:spPr>
      </p:pic>
    </p:spTree>
    <p:extLst>
      <p:ext uri="{BB962C8B-B14F-4D97-AF65-F5344CB8AC3E}">
        <p14:creationId xmlns:p14="http://schemas.microsoft.com/office/powerpoint/2010/main" val="156795415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DF48-98C3-28E3-8708-A75C13D1856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07E3EA7-02BB-AE6C-FEFD-04829088172A}"/>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9178752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2)</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Symmetries in Neural Networks and why it is essential to break them</a:t>
            </a:r>
          </a:p>
          <a:p>
            <a:r>
              <a:rPr lang="en-US" dirty="0"/>
              <a:t>Implementing some common initializers and their uses</a:t>
            </a:r>
          </a:p>
          <a:p>
            <a:r>
              <a:rPr lang="en-US" dirty="0"/>
              <a:t>Exploding gradient problem, spotting it and fixing it</a:t>
            </a:r>
          </a:p>
          <a:p>
            <a:r>
              <a:rPr lang="en-US" dirty="0"/>
              <a:t>Vanishing gradient problem, spotting it and fixing it</a:t>
            </a:r>
          </a:p>
          <a:p>
            <a:r>
              <a:rPr lang="en-US" dirty="0"/>
              <a:t>Activations functions for introducing non-linearity</a:t>
            </a:r>
          </a:p>
          <a:p>
            <a:endParaRPr lang="en-US" dirty="0"/>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GB" dirty="0"/>
              <a:t>Typical examples of activations functions and their uses</a:t>
            </a:r>
          </a:p>
          <a:p>
            <a:r>
              <a:rPr lang="en-GB" dirty="0"/>
              <a:t>The universal approximation theorem</a:t>
            </a:r>
          </a:p>
          <a:p>
            <a:r>
              <a:rPr lang="en-GB" dirty="0"/>
              <a:t>Some advanced optimizers</a:t>
            </a:r>
          </a:p>
          <a:p>
            <a:pPr lvl="1"/>
            <a:r>
              <a:rPr lang="en-GB" dirty="0" err="1"/>
              <a:t>Adagrad</a:t>
            </a:r>
            <a:endParaRPr lang="en-GB" dirty="0"/>
          </a:p>
          <a:p>
            <a:pPr lvl="1"/>
            <a:r>
              <a:rPr lang="en-GB" dirty="0" err="1"/>
              <a:t>RMSProp</a:t>
            </a:r>
            <a:endParaRPr lang="en-GB" dirty="0"/>
          </a:p>
          <a:p>
            <a:pPr lvl="1"/>
            <a:r>
              <a:rPr lang="en-GB" dirty="0"/>
              <a:t>Adam</a:t>
            </a:r>
          </a:p>
          <a:p>
            <a:r>
              <a:rPr lang="en-GB" dirty="0"/>
              <a:t>Stochastic gradient descent</a:t>
            </a:r>
          </a:p>
          <a:p>
            <a:r>
              <a:rPr lang="en-GB" dirty="0"/>
              <a:t>Mini-batch gradient descent</a:t>
            </a:r>
          </a:p>
          <a:p>
            <a:r>
              <a:rPr lang="en-GB" dirty="0"/>
              <a:t>Combining into a great optimizer</a:t>
            </a:r>
          </a:p>
          <a:p>
            <a:endParaRPr lang="en-GB" dirty="0"/>
          </a:p>
        </p:txBody>
      </p:sp>
    </p:spTree>
    <p:extLst>
      <p:ext uri="{BB962C8B-B14F-4D97-AF65-F5344CB8AC3E}">
        <p14:creationId xmlns:p14="http://schemas.microsoft.com/office/powerpoint/2010/main" val="42347452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2)</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GB" dirty="0"/>
              <a:t>The no free lunch theorem</a:t>
            </a:r>
          </a:p>
          <a:p>
            <a:r>
              <a:rPr lang="en-GB" dirty="0"/>
              <a:t>Train-test-validation split</a:t>
            </a:r>
          </a:p>
          <a:p>
            <a:r>
              <a:rPr lang="en-GB" dirty="0"/>
              <a:t>Early stopping</a:t>
            </a:r>
          </a:p>
          <a:p>
            <a:r>
              <a:rPr lang="en-GB" dirty="0"/>
              <a:t>Saver and loader functions</a:t>
            </a:r>
          </a:p>
          <a:p>
            <a:r>
              <a:rPr lang="en-GB" dirty="0"/>
              <a:t>A few more commonly accepted good practices</a:t>
            </a:r>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GB" b="1" dirty="0"/>
              <a:t>Next week?</a:t>
            </a:r>
            <a:endParaRPr lang="en-GB" dirty="0"/>
          </a:p>
          <a:p>
            <a:r>
              <a:rPr lang="en-GB" dirty="0"/>
              <a:t>Introduction to </a:t>
            </a:r>
            <a:r>
              <a:rPr lang="en-GB" dirty="0" err="1"/>
              <a:t>PyTorch</a:t>
            </a:r>
            <a:r>
              <a:rPr lang="en-GB" dirty="0"/>
              <a:t> framework and tensors</a:t>
            </a:r>
          </a:p>
          <a:p>
            <a:r>
              <a:rPr lang="en-GB" dirty="0"/>
              <a:t>Implementing shallow Neural Networks in </a:t>
            </a:r>
            <a:r>
              <a:rPr lang="en-GB" dirty="0" err="1"/>
              <a:t>PyTorch</a:t>
            </a:r>
            <a:endParaRPr lang="en-GB" dirty="0"/>
          </a:p>
          <a:p>
            <a:r>
              <a:rPr lang="en-GB" dirty="0"/>
              <a:t>The power of </a:t>
            </a:r>
            <a:r>
              <a:rPr lang="en-GB" dirty="0" err="1"/>
              <a:t>AutoGrad</a:t>
            </a:r>
            <a:r>
              <a:rPr lang="en-GB" dirty="0"/>
              <a:t> and CUDA processing</a:t>
            </a:r>
          </a:p>
          <a:p>
            <a:r>
              <a:rPr lang="en-GB" dirty="0"/>
              <a:t>Optimizers, initializers in </a:t>
            </a:r>
            <a:r>
              <a:rPr lang="en-GB" dirty="0" err="1"/>
              <a:t>PyTorch</a:t>
            </a:r>
            <a:endParaRPr lang="en-GB" dirty="0"/>
          </a:p>
          <a:p>
            <a:r>
              <a:rPr lang="en-GB" dirty="0"/>
              <a:t>Datasets and </a:t>
            </a:r>
            <a:r>
              <a:rPr lang="en-GB" dirty="0" err="1"/>
              <a:t>dataloaders</a:t>
            </a:r>
            <a:endParaRPr lang="en-GB" dirty="0"/>
          </a:p>
          <a:p>
            <a:r>
              <a:rPr lang="en-GB" dirty="0"/>
              <a:t>From shallow to deep NNs</a:t>
            </a:r>
          </a:p>
        </p:txBody>
      </p:sp>
    </p:spTree>
    <p:extLst>
      <p:ext uri="{BB962C8B-B14F-4D97-AF65-F5344CB8AC3E}">
        <p14:creationId xmlns:p14="http://schemas.microsoft.com/office/powerpoint/2010/main" val="10360814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 Y. </a:t>
            </a:r>
            <a:r>
              <a:rPr lang="en-GB" b="1" dirty="0" err="1">
                <a:solidFill>
                  <a:schemeClr val="accent2">
                    <a:lumMod val="50000"/>
                  </a:schemeClr>
                </a:solidFill>
              </a:rPr>
              <a:t>LeCun</a:t>
            </a:r>
            <a:r>
              <a:rPr lang="en-GB" dirty="0"/>
              <a:t>, Y. </a:t>
            </a:r>
            <a:r>
              <a:rPr lang="en-GB" b="1" dirty="0" err="1">
                <a:solidFill>
                  <a:schemeClr val="accent2">
                    <a:lumMod val="50000"/>
                  </a:schemeClr>
                </a:solidFill>
              </a:rPr>
              <a:t>Bengio</a:t>
            </a:r>
            <a:r>
              <a:rPr lang="en-GB" dirty="0"/>
              <a:t>, and G. </a:t>
            </a:r>
            <a:r>
              <a:rPr lang="en-GB" b="1" dirty="0">
                <a:solidFill>
                  <a:schemeClr val="accent2">
                    <a:lumMod val="50000"/>
                  </a:schemeClr>
                </a:solidFill>
              </a:rPr>
              <a:t>Hinton</a:t>
            </a:r>
            <a:r>
              <a:rPr lang="en-GB" dirty="0"/>
              <a:t>, “Efficient backprop. In Neural networks: Tricks of the trade”, 1998.</a:t>
            </a:r>
          </a:p>
          <a:p>
            <a:r>
              <a:rPr lang="en-GB" dirty="0"/>
              <a:t>[Glorot2010] X. </a:t>
            </a:r>
            <a:r>
              <a:rPr lang="en-GB" b="1" dirty="0" err="1">
                <a:solidFill>
                  <a:schemeClr val="accent2">
                    <a:lumMod val="50000"/>
                  </a:schemeClr>
                </a:solidFill>
              </a:rPr>
              <a:t>Glorot</a:t>
            </a:r>
            <a:r>
              <a:rPr lang="en-GB" dirty="0"/>
              <a:t>, and Y. </a:t>
            </a:r>
            <a:r>
              <a:rPr lang="en-GB" b="1" dirty="0" err="1">
                <a:solidFill>
                  <a:schemeClr val="accent2">
                    <a:lumMod val="50000"/>
                  </a:schemeClr>
                </a:solidFill>
              </a:rPr>
              <a:t>Bengio</a:t>
            </a:r>
            <a:r>
              <a:rPr lang="en-GB" dirty="0"/>
              <a:t>, “Understanding the difficulty of training deep feedforward neural networks”, 2010.</a:t>
            </a:r>
          </a:p>
          <a:p>
            <a:r>
              <a:rPr lang="en-GB" dirty="0"/>
              <a:t>[He2015] K. </a:t>
            </a:r>
            <a:r>
              <a:rPr lang="en-GB" b="1" dirty="0">
                <a:solidFill>
                  <a:schemeClr val="accent2">
                    <a:lumMod val="50000"/>
                  </a:schemeClr>
                </a:solidFill>
              </a:rPr>
              <a:t>He</a:t>
            </a:r>
            <a:r>
              <a:rPr lang="en-GB" dirty="0"/>
              <a:t>, X. Zhang, S. Ren, &amp; J. Sun, “Delving deep into rectifiers: Surpassing human-level performance on </a:t>
            </a:r>
            <a:r>
              <a:rPr lang="en-GB" dirty="0" err="1"/>
              <a:t>imagenet</a:t>
            </a:r>
            <a:r>
              <a:rPr lang="en-GB" dirty="0"/>
              <a:t> classification.”, 2015.</a:t>
            </a:r>
          </a:p>
          <a:p>
            <a:r>
              <a:rPr lang="en-GB" dirty="0"/>
              <a:t>[LeCun1998bis] 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Haffner “Gradient-based learning applied to document recognition.”, 1998</a:t>
            </a:r>
          </a:p>
        </p:txBody>
      </p:sp>
    </p:spTree>
    <p:extLst>
      <p:ext uri="{BB962C8B-B14F-4D97-AF65-F5344CB8AC3E}">
        <p14:creationId xmlns:p14="http://schemas.microsoft.com/office/powerpoint/2010/main" val="38809490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Yann </a:t>
            </a:r>
            <a:r>
              <a:rPr lang="en-GB" b="1" dirty="0" err="1">
                <a:solidFill>
                  <a:schemeClr val="accent2">
                    <a:lumMod val="50000"/>
                  </a:schemeClr>
                </a:solidFill>
              </a:rPr>
              <a:t>LeCun</a:t>
            </a:r>
            <a:r>
              <a:rPr lang="en-GB" b="1" dirty="0"/>
              <a:t>: Chief AI Scientist </a:t>
            </a:r>
            <a:r>
              <a:rPr lang="en-GB" dirty="0"/>
              <a:t>at </a:t>
            </a:r>
            <a:r>
              <a:rPr lang="en-GB" b="1" dirty="0"/>
              <a:t>Facebook/Meta</a:t>
            </a:r>
            <a:r>
              <a:rPr lang="en-GB" dirty="0"/>
              <a:t> and </a:t>
            </a:r>
            <a:r>
              <a:rPr lang="en-GB" b="1" dirty="0"/>
              <a:t>Silver Professor </a:t>
            </a:r>
            <a:r>
              <a:rPr lang="en-GB" dirty="0"/>
              <a:t>at the </a:t>
            </a:r>
            <a:r>
              <a:rPr lang="en-GB" b="1" dirty="0"/>
              <a:t>New</a:t>
            </a:r>
            <a:r>
              <a:rPr lang="en-GB" dirty="0"/>
              <a:t> </a:t>
            </a:r>
            <a:r>
              <a:rPr lang="en-GB" b="1" dirty="0"/>
              <a:t>York</a:t>
            </a:r>
            <a:r>
              <a:rPr lang="en-GB" dirty="0"/>
              <a:t> </a:t>
            </a:r>
            <a:r>
              <a:rPr lang="en-GB" b="1" dirty="0"/>
              <a:t>University</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b="1" dirty="0"/>
            </a:br>
            <a:r>
              <a:rPr lang="en-GB" dirty="0">
                <a:hlinkClick r:id="rId2"/>
              </a:rPr>
              <a:t>http://yann.lecun.com/</a:t>
            </a:r>
            <a:br>
              <a:rPr lang="en-GB" dirty="0"/>
            </a:br>
            <a:r>
              <a:rPr lang="en-GB" dirty="0">
                <a:hlinkClick r:id="rId3"/>
              </a:rPr>
              <a:t>https://scholar.google.com/citations?user=WLN3QrAAAAAJ&amp;hl=fr</a:t>
            </a:r>
            <a:endParaRPr lang="en-GB" dirty="0"/>
          </a:p>
          <a:p>
            <a:r>
              <a:rPr lang="en-GB" b="1" dirty="0" err="1"/>
              <a:t>Yoshua</a:t>
            </a:r>
            <a:r>
              <a:rPr lang="en-GB" b="1" dirty="0"/>
              <a:t> </a:t>
            </a:r>
            <a:r>
              <a:rPr lang="en-GB" b="1" dirty="0" err="1">
                <a:solidFill>
                  <a:schemeClr val="accent2">
                    <a:lumMod val="50000"/>
                  </a:schemeClr>
                </a:solidFill>
              </a:rPr>
              <a:t>Bengio</a:t>
            </a:r>
            <a:r>
              <a:rPr lang="en-GB" b="1" dirty="0"/>
              <a:t>: Professor</a:t>
            </a:r>
            <a:r>
              <a:rPr lang="en-GB" dirty="0"/>
              <a:t> at </a:t>
            </a:r>
            <a:r>
              <a:rPr lang="en-GB" b="1" dirty="0"/>
              <a:t>University</a:t>
            </a:r>
            <a:r>
              <a:rPr lang="en-GB" dirty="0"/>
              <a:t> </a:t>
            </a:r>
            <a:r>
              <a:rPr lang="en-GB" b="1" dirty="0"/>
              <a:t>of</a:t>
            </a:r>
            <a:r>
              <a:rPr lang="en-GB" dirty="0"/>
              <a:t> </a:t>
            </a:r>
            <a:r>
              <a:rPr lang="en-GB" b="1" dirty="0"/>
              <a:t>Montreal</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dirty="0"/>
            </a:br>
            <a:r>
              <a:rPr lang="en-GB" dirty="0">
                <a:hlinkClick r:id="rId4"/>
              </a:rPr>
              <a:t>https://yoshuabengio.org</a:t>
            </a:r>
            <a:br>
              <a:rPr lang="en-GB" dirty="0"/>
            </a:br>
            <a:r>
              <a:rPr lang="en-GB" dirty="0">
                <a:hlinkClick r:id="rId5"/>
              </a:rPr>
              <a:t>https://scholar.google.com/citations?user=kukA0LcAAAAJ&amp;hl=fr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Xavier </a:t>
            </a:r>
            <a:r>
              <a:rPr lang="en-GB" b="1" dirty="0" err="1">
                <a:solidFill>
                  <a:schemeClr val="accent2">
                    <a:lumMod val="50000"/>
                  </a:schemeClr>
                </a:solidFill>
              </a:rPr>
              <a:t>Glorot</a:t>
            </a:r>
            <a:r>
              <a:rPr lang="en-GB" b="1" dirty="0"/>
              <a:t>: </a:t>
            </a:r>
            <a:r>
              <a:rPr lang="en-GB" dirty="0"/>
              <a:t>Currently works at </a:t>
            </a:r>
            <a:r>
              <a:rPr lang="en-GB" b="1" dirty="0"/>
              <a:t>DeepMind</a:t>
            </a:r>
            <a:r>
              <a:rPr lang="en-GB" dirty="0"/>
              <a:t>.</a:t>
            </a:r>
            <a:br>
              <a:rPr lang="en-GB" dirty="0"/>
            </a:br>
            <a:r>
              <a:rPr lang="en-GB" dirty="0">
                <a:hlinkClick r:id="rId2"/>
              </a:rPr>
              <a:t>https://scholar.google.com/citations?user=_WnkXlkAAAAJ&amp;hl=fr</a:t>
            </a:r>
            <a:endParaRPr lang="en-GB" dirty="0"/>
          </a:p>
          <a:p>
            <a:r>
              <a:rPr lang="en-GB" b="1" dirty="0" err="1"/>
              <a:t>Kaiming</a:t>
            </a:r>
            <a:r>
              <a:rPr lang="en-GB" b="1" dirty="0"/>
              <a:t> </a:t>
            </a:r>
            <a:r>
              <a:rPr lang="en-GB" b="1" dirty="0">
                <a:solidFill>
                  <a:schemeClr val="accent2">
                    <a:lumMod val="50000"/>
                  </a:schemeClr>
                </a:solidFill>
              </a:rPr>
              <a:t>He</a:t>
            </a:r>
            <a:r>
              <a:rPr lang="en-GB" b="1" dirty="0"/>
              <a:t>: Researcher </a:t>
            </a:r>
            <a:r>
              <a:rPr lang="en-GB" dirty="0"/>
              <a:t>at </a:t>
            </a:r>
            <a:r>
              <a:rPr lang="en-GB" b="1" dirty="0"/>
              <a:t>Facebook AI Research (</a:t>
            </a:r>
            <a:r>
              <a:rPr lang="en-GB" b="1" dirty="0">
                <a:solidFill>
                  <a:schemeClr val="accent2">
                    <a:lumMod val="50000"/>
                  </a:schemeClr>
                </a:solidFill>
              </a:rPr>
              <a:t>FAIR</a:t>
            </a:r>
            <a:r>
              <a:rPr lang="en-GB" b="1" dirty="0"/>
              <a:t>).</a:t>
            </a:r>
            <a:br>
              <a:rPr lang="en-GB" b="1" dirty="0"/>
            </a:br>
            <a:r>
              <a:rPr lang="en-GB" dirty="0">
                <a:hlinkClick r:id="rId3"/>
              </a:rPr>
              <a:t>https://scholar.google.com/citations?user=DhtAFkwAAAAJ&amp;hl=en</a:t>
            </a:r>
            <a:endParaRPr lang="en-GB" dirty="0"/>
          </a:p>
          <a:p>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 Facebook Artificial Intelligence Research, now Meta Artificial Intelligence is an academic research laboratory focused on generating knowledge for the AI community.</a:t>
            </a:r>
            <a:br>
              <a:rPr lang="en-GB" dirty="0"/>
            </a:br>
            <a:r>
              <a:rPr lang="en-GB" dirty="0">
                <a:hlinkClick r:id="rId4"/>
              </a:rPr>
              <a:t>https://ai.facebook.com/</a:t>
            </a:r>
            <a:br>
              <a:rPr lang="en-GB" dirty="0"/>
            </a:br>
            <a:r>
              <a:rPr lang="en-GB" dirty="0">
                <a:hlinkClick r:id="rId5"/>
              </a:rPr>
              <a:t>https://twitter.com/MetaAI?ref_src=twsrc%5Egoogle%7Ctwcamp%5Eserp%7Ctwgr%5Eauthor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298125227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Leon </a:t>
            </a:r>
            <a:r>
              <a:rPr lang="en-GB" b="1" dirty="0" err="1">
                <a:solidFill>
                  <a:schemeClr val="accent2">
                    <a:lumMod val="50000"/>
                  </a:schemeClr>
                </a:solidFill>
              </a:rPr>
              <a:t>Bottou</a:t>
            </a:r>
            <a:r>
              <a:rPr lang="en-GB" b="1" dirty="0"/>
              <a:t>: </a:t>
            </a:r>
            <a:r>
              <a:rPr lang="en-GB" dirty="0"/>
              <a:t>Works at </a:t>
            </a:r>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a:t>
            </a:r>
            <a:br>
              <a:rPr lang="en-GB" dirty="0"/>
            </a:br>
            <a:r>
              <a:rPr lang="en-GB" dirty="0">
                <a:hlinkClick r:id="rId2"/>
              </a:rPr>
              <a:t>https://leon.bottou.org/</a:t>
            </a:r>
            <a:br>
              <a:rPr lang="en-GB" dirty="0"/>
            </a:br>
            <a:r>
              <a:rPr lang="en-GB" dirty="0">
                <a:hlinkClick r:id="rId3"/>
              </a:rPr>
              <a:t>https://scholar.google.fr/citations?user=kbN88gsAAAAJ&amp;hl=fr</a:t>
            </a:r>
            <a:endParaRPr lang="en-GB" dirty="0"/>
          </a:p>
          <a:p>
            <a:r>
              <a:rPr lang="en-GB" b="1" dirty="0"/>
              <a:t>Patrick </a:t>
            </a:r>
            <a:r>
              <a:rPr lang="en-GB" b="1" dirty="0">
                <a:solidFill>
                  <a:schemeClr val="accent2">
                    <a:lumMod val="50000"/>
                  </a:schemeClr>
                </a:solidFill>
              </a:rPr>
              <a:t>Haffner</a:t>
            </a:r>
            <a:r>
              <a:rPr lang="en-GB" b="1" dirty="0"/>
              <a:t>: </a:t>
            </a:r>
            <a:r>
              <a:rPr lang="en-GB" dirty="0"/>
              <a:t>Works at </a:t>
            </a:r>
            <a:r>
              <a:rPr lang="en-GB" b="1" dirty="0"/>
              <a:t>Amazon Web Services (AWS).</a:t>
            </a:r>
            <a:br>
              <a:rPr lang="en-GB" b="1" dirty="0"/>
            </a:br>
            <a:r>
              <a:rPr lang="en-GB" dirty="0">
                <a:hlinkClick r:id="rId4"/>
              </a:rPr>
              <a:t>https://scholar.google.com/citations?user=Wck7gd0AAAAJ&amp;hl=en</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373424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Tree>
    <p:extLst>
      <p:ext uri="{BB962C8B-B14F-4D97-AF65-F5344CB8AC3E}">
        <p14:creationId xmlns:p14="http://schemas.microsoft.com/office/powerpoint/2010/main" val="21348793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endParaRPr lang="en-GB" dirty="0"/>
          </a:p>
          <a:p>
            <a:r>
              <a:rPr lang="en-US" dirty="0"/>
              <a:t>[XXXX] </a:t>
            </a:r>
            <a:r>
              <a:rPr lang="en-GB" dirty="0"/>
              <a:t>XXXX</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
        <p:nvSpPr>
          <p:cNvPr id="4" name="Content Placeholder 3">
            <a:extLst>
              <a:ext uri="{FF2B5EF4-FFF2-40B4-BE49-F238E27FC236}">
                <a16:creationId xmlns:a16="http://schemas.microsoft.com/office/drawing/2014/main" id="{720BC5D3-5690-1CC7-4476-5F4D434E7343}"/>
              </a:ext>
            </a:extLst>
          </p:cNvPr>
          <p:cNvSpPr>
            <a:spLocks noGrp="1"/>
          </p:cNvSpPr>
          <p:nvPr>
            <p:ph idx="1"/>
          </p:nvPr>
        </p:nvSpPr>
        <p:spPr/>
        <p:txBody>
          <a:bodyPr/>
          <a:lstStyle/>
          <a:p>
            <a:pPr marL="0" indent="0">
              <a:buNone/>
            </a:pPr>
            <a:r>
              <a:rPr lang="en-GB" dirty="0"/>
              <a:t>The curves below are called </a:t>
            </a:r>
            <a:r>
              <a:rPr lang="en-GB" b="1" dirty="0"/>
              <a:t>performance/training curves </a:t>
            </a:r>
            <a:r>
              <a:rPr lang="en-GB" dirty="0"/>
              <a:t>and show how the training went.</a:t>
            </a:r>
            <a:endParaRPr lang="en-SG" dirty="0"/>
          </a:p>
        </p:txBody>
      </p:sp>
      <p:pic>
        <p:nvPicPr>
          <p:cNvPr id="3" name="Picture 2">
            <a:extLst>
              <a:ext uri="{FF2B5EF4-FFF2-40B4-BE49-F238E27FC236}">
                <a16:creationId xmlns:a16="http://schemas.microsoft.com/office/drawing/2014/main" id="{9E78ADEC-B29A-5E01-25E5-5D154C757A8E}"/>
              </a:ext>
            </a:extLst>
          </p:cNvPr>
          <p:cNvPicPr>
            <a:picLocks noChangeAspect="1"/>
          </p:cNvPicPr>
          <p:nvPr/>
        </p:nvPicPr>
        <p:blipFill>
          <a:blip r:embed="rId2"/>
          <a:stretch>
            <a:fillRect/>
          </a:stretch>
        </p:blipFill>
        <p:spPr>
          <a:xfrm>
            <a:off x="435198" y="2747847"/>
            <a:ext cx="11321603" cy="4110153"/>
          </a:xfrm>
          <a:prstGeom prst="rect">
            <a:avLst/>
          </a:prstGeom>
        </p:spPr>
      </p:pic>
    </p:spTree>
    <p:extLst>
      <p:ext uri="{BB962C8B-B14F-4D97-AF65-F5344CB8AC3E}">
        <p14:creationId xmlns:p14="http://schemas.microsoft.com/office/powerpoint/2010/main" val="1162878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3" y="365125"/>
            <a:ext cx="4012163" cy="6203626"/>
          </a:xfrm>
        </p:spPr>
        <p:txBody>
          <a:bodyPr>
            <a:normAutofit/>
          </a:bodyPr>
          <a:lstStyle/>
          <a:p>
            <a:r>
              <a:rPr lang="en-GB" dirty="0"/>
              <a:t>Finally, adding the trainer function and the performance curves function as methods to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A bad initialization</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p:txBody>
          <a:bodyPr/>
          <a:lstStyle/>
          <a:p>
            <a:r>
              <a:rPr lang="en-GB" dirty="0"/>
              <a:t>In our previous version of the model, we initialized our parameters randomly.</a:t>
            </a:r>
          </a:p>
          <a:p>
            <a:r>
              <a:rPr lang="en-GB" dirty="0"/>
              <a:t>While it seemed unimportant, this is actually essential.</a:t>
            </a:r>
          </a:p>
          <a:p>
            <a:r>
              <a:rPr lang="en-GB" b="1" dirty="0"/>
              <a:t>Initializing parameters as constants would in fact be a terrible idea.</a:t>
            </a:r>
          </a:p>
          <a:p>
            <a:r>
              <a:rPr lang="en-GB" b="1" dirty="0"/>
              <a:t>But we have to try it at least once to understand why.</a:t>
            </a:r>
            <a:endParaRPr lang="en-SG" b="1" dirty="0"/>
          </a:p>
        </p:txBody>
      </p:sp>
      <p:pic>
        <p:nvPicPr>
          <p:cNvPr id="8" name="Picture 7">
            <a:extLst>
              <a:ext uri="{FF2B5EF4-FFF2-40B4-BE49-F238E27FC236}">
                <a16:creationId xmlns:a16="http://schemas.microsoft.com/office/drawing/2014/main" id="{D85C205C-5C41-45D2-D37B-3AA50CDCD071}"/>
              </a:ext>
            </a:extLst>
          </p:cNvPr>
          <p:cNvPicPr>
            <a:picLocks noChangeAspect="1"/>
          </p:cNvPicPr>
          <p:nvPr/>
        </p:nvPicPr>
        <p:blipFill rotWithShape="1">
          <a:blip r:embed="rId2"/>
          <a:srcRect l="7258"/>
          <a:stretch/>
        </p:blipFill>
        <p:spPr>
          <a:xfrm>
            <a:off x="6316824" y="196827"/>
            <a:ext cx="5875176" cy="2638793"/>
          </a:xfrm>
          <a:prstGeom prst="rect">
            <a:avLst/>
          </a:prstGeom>
        </p:spPr>
      </p:pic>
      <p:pic>
        <p:nvPicPr>
          <p:cNvPr id="10" name="Picture 9">
            <a:extLst>
              <a:ext uri="{FF2B5EF4-FFF2-40B4-BE49-F238E27FC236}">
                <a16:creationId xmlns:a16="http://schemas.microsoft.com/office/drawing/2014/main" id="{F27CBDBD-8075-188E-4999-8ABE9C5EAEBD}"/>
              </a:ext>
            </a:extLst>
          </p:cNvPr>
          <p:cNvPicPr>
            <a:picLocks noChangeAspect="1"/>
          </p:cNvPicPr>
          <p:nvPr/>
        </p:nvPicPr>
        <p:blipFill>
          <a:blip r:embed="rId3"/>
          <a:stretch>
            <a:fillRect/>
          </a:stretch>
        </p:blipFill>
        <p:spPr>
          <a:xfrm>
            <a:off x="6316824" y="3573139"/>
            <a:ext cx="5839640" cy="2772162"/>
          </a:xfrm>
          <a:prstGeom prst="rect">
            <a:avLst/>
          </a:prstGeom>
        </p:spPr>
      </p:pic>
    </p:spTree>
    <p:extLst>
      <p:ext uri="{BB962C8B-B14F-4D97-AF65-F5344CB8AC3E}">
        <p14:creationId xmlns:p14="http://schemas.microsoft.com/office/powerpoint/2010/main" val="251715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Tree>
    <p:extLst>
      <p:ext uri="{BB962C8B-B14F-4D97-AF65-F5344CB8AC3E}">
        <p14:creationId xmlns:p14="http://schemas.microsoft.com/office/powerpoint/2010/main" val="76119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A3A8F3D7-A140-03C5-564E-61BFE4F64A31}"/>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Tree>
    <p:extLst>
      <p:ext uri="{BB962C8B-B14F-4D97-AF65-F5344CB8AC3E}">
        <p14:creationId xmlns:p14="http://schemas.microsoft.com/office/powerpoint/2010/main" val="2588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8558C9F-CDEF-0096-66E1-DA6654EBF82B}"/>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12" name="TextBox 11">
            <a:extLst>
              <a:ext uri="{FF2B5EF4-FFF2-40B4-BE49-F238E27FC236}">
                <a16:creationId xmlns:a16="http://schemas.microsoft.com/office/drawing/2014/main" id="{149A0558-7D42-D999-BBF8-268A41574A90}"/>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Tree>
    <p:extLst>
      <p:ext uri="{BB962C8B-B14F-4D97-AF65-F5344CB8AC3E}">
        <p14:creationId xmlns:p14="http://schemas.microsoft.com/office/powerpoint/2010/main" val="202240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DD69-816D-2383-A093-F27935F6BFD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4DE0C801-7CAF-7C68-481E-978FCD70C925}"/>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75765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7A74864A-098C-B584-4A98-00572716FF46}"/>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4AF72DFE-1E65-16E5-C808-58220A98BD0D}"/>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
        <p:nvSpPr>
          <p:cNvPr id="11" name="Rectangle 10">
            <a:extLst>
              <a:ext uri="{FF2B5EF4-FFF2-40B4-BE49-F238E27FC236}">
                <a16:creationId xmlns:a16="http://schemas.microsoft.com/office/drawing/2014/main" id="{DD191F9B-1B9A-9FA6-75AE-82FF599EF381}"/>
              </a:ext>
            </a:extLst>
          </p:cNvPr>
          <p:cNvSpPr/>
          <p:nvPr/>
        </p:nvSpPr>
        <p:spPr>
          <a:xfrm>
            <a:off x="1991985" y="4948974"/>
            <a:ext cx="4104013" cy="1626879"/>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0EE538A3-E8FC-5540-54AE-917B3895D630}"/>
              </a:ext>
            </a:extLst>
          </p:cNvPr>
          <p:cNvSpPr txBox="1"/>
          <p:nvPr/>
        </p:nvSpPr>
        <p:spPr>
          <a:xfrm>
            <a:off x="6893567" y="5023749"/>
            <a:ext cx="5046387" cy="1477328"/>
          </a:xfrm>
          <a:prstGeom prst="rect">
            <a:avLst/>
          </a:prstGeom>
          <a:noFill/>
        </p:spPr>
        <p:txBody>
          <a:bodyPr wrap="square" rtlCol="0">
            <a:spAutoFit/>
          </a:bodyPr>
          <a:lstStyle/>
          <a:p>
            <a:r>
              <a:rPr lang="en-GB" dirty="0">
                <a:solidFill>
                  <a:srgbClr val="00B050"/>
                </a:solidFill>
              </a:rPr>
              <a:t>Keeps happening without discontinuity no matter the number of iterations…</a:t>
            </a:r>
          </a:p>
          <a:p>
            <a:endParaRPr lang="en-GB" dirty="0">
              <a:solidFill>
                <a:srgbClr val="00B050"/>
              </a:solidFill>
            </a:endParaRPr>
          </a:p>
          <a:p>
            <a:r>
              <a:rPr lang="en-GB" dirty="0">
                <a:solidFill>
                  <a:srgbClr val="00B050"/>
                </a:solidFill>
              </a:rPr>
              <a:t>This means all neurons are doing the same thing!</a:t>
            </a:r>
          </a:p>
          <a:p>
            <a:r>
              <a:rPr lang="en-GB" dirty="0">
                <a:solidFill>
                  <a:srgbClr val="00B050"/>
                </a:solidFill>
              </a:rPr>
              <a:t>(a.k.a. </a:t>
            </a:r>
            <a:r>
              <a:rPr lang="en-GB" b="1" u="sng" dirty="0">
                <a:solidFill>
                  <a:srgbClr val="00B050"/>
                </a:solidFill>
              </a:rPr>
              <a:t>symmetry</a:t>
            </a:r>
            <a:r>
              <a:rPr lang="en-GB" dirty="0">
                <a:solidFill>
                  <a:srgbClr val="00B050"/>
                </a:solidFill>
              </a:rPr>
              <a:t> in the neural network)</a:t>
            </a:r>
            <a:endParaRPr lang="en-SG" dirty="0">
              <a:solidFill>
                <a:srgbClr val="00B050"/>
              </a:solidFill>
            </a:endParaRPr>
          </a:p>
        </p:txBody>
      </p:sp>
    </p:spTree>
    <p:extLst>
      <p:ext uri="{BB962C8B-B14F-4D97-AF65-F5344CB8AC3E}">
        <p14:creationId xmlns:p14="http://schemas.microsoft.com/office/powerpoint/2010/main" val="1753207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 in the Neural Network):</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6).</a:t>
            </a:r>
            <a:endParaRPr lang="en-SG" b="1" dirty="0"/>
          </a:p>
        </p:txBody>
      </p:sp>
      <p:pic>
        <p:nvPicPr>
          <p:cNvPr id="3" name="Picture 2">
            <a:extLst>
              <a:ext uri="{FF2B5EF4-FFF2-40B4-BE49-F238E27FC236}">
                <a16:creationId xmlns:a16="http://schemas.microsoft.com/office/drawing/2014/main" id="{E71318CB-EBF9-03CD-9864-31A9D989198D}"/>
              </a:ext>
            </a:extLst>
          </p:cNvPr>
          <p:cNvPicPr>
            <a:picLocks noChangeAspect="1"/>
          </p:cNvPicPr>
          <p:nvPr/>
        </p:nvPicPr>
        <p:blipFill>
          <a:blip r:embed="rId2"/>
          <a:stretch>
            <a:fillRect/>
          </a:stretch>
        </p:blipFill>
        <p:spPr>
          <a:xfrm>
            <a:off x="6760063" y="1457883"/>
            <a:ext cx="5268060" cy="4239217"/>
          </a:xfrm>
          <a:prstGeom prst="rect">
            <a:avLst/>
          </a:prstGeom>
        </p:spPr>
      </p:pic>
    </p:spTree>
    <p:extLst>
      <p:ext uri="{BB962C8B-B14F-4D97-AF65-F5344CB8AC3E}">
        <p14:creationId xmlns:p14="http://schemas.microsoft.com/office/powerpoint/2010/main" val="3213143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 in the Neural Network):</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6).</a:t>
            </a:r>
            <a:endParaRPr lang="en-SG" b="1" dirty="0"/>
          </a:p>
        </p:txBody>
      </p:sp>
      <p:sp>
        <p:nvSpPr>
          <p:cNvPr id="2" name="Content Placeholder 1">
            <a:extLst>
              <a:ext uri="{FF2B5EF4-FFF2-40B4-BE49-F238E27FC236}">
                <a16:creationId xmlns:a16="http://schemas.microsoft.com/office/drawing/2014/main" id="{F155462C-3DEF-4B5A-AA92-FDAF554521A8}"/>
              </a:ext>
            </a:extLst>
          </p:cNvPr>
          <p:cNvSpPr>
            <a:spLocks noGrp="1"/>
          </p:cNvSpPr>
          <p:nvPr>
            <p:ph sz="half" idx="2"/>
          </p:nvPr>
        </p:nvSpPr>
        <p:spPr>
          <a:xfrm>
            <a:off x="6172200" y="1825624"/>
            <a:ext cx="5181600" cy="5032375"/>
          </a:xfrm>
        </p:spPr>
        <p:txBody>
          <a:bodyPr>
            <a:normAutofit lnSpcReduction="10000"/>
          </a:bodyPr>
          <a:lstStyle/>
          <a:p>
            <a:r>
              <a:rPr lang="en-GB" dirty="0"/>
              <a:t>Essentially, this happened because all weights and biases had the same starting point (due to the constant initialization).</a:t>
            </a:r>
          </a:p>
          <a:p>
            <a:r>
              <a:rPr lang="en-GB" dirty="0"/>
              <a:t>The backward process then updates the parameters identically, which is why they will end up keeping the same values over the course of training.</a:t>
            </a:r>
          </a:p>
          <a:p>
            <a:r>
              <a:rPr lang="en-GB" b="1" dirty="0"/>
              <a:t>Need to enforce diversity on these parameters from the start! Hence, random initialization.</a:t>
            </a:r>
            <a:endParaRPr lang="en-SG" b="1" dirty="0"/>
          </a:p>
        </p:txBody>
      </p:sp>
    </p:spTree>
    <p:extLst>
      <p:ext uri="{BB962C8B-B14F-4D97-AF65-F5344CB8AC3E}">
        <p14:creationId xmlns:p14="http://schemas.microsoft.com/office/powerpoint/2010/main" val="272248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random normal initialization</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random</a:t>
            </a:r>
            <a:r>
              <a:rPr lang="en-GB" b="1" dirty="0"/>
              <a:t> </a:t>
            </a:r>
            <a:r>
              <a:rPr lang="en-GB" b="1" dirty="0">
                <a:solidFill>
                  <a:srgbClr val="00B050"/>
                </a:solidFill>
              </a:rPr>
              <a:t>normal</a:t>
            </a:r>
            <a:r>
              <a:rPr lang="en-GB" b="1" dirty="0"/>
              <a:t> </a:t>
            </a:r>
            <a:r>
              <a:rPr lang="en-GB" b="1" dirty="0">
                <a:solidFill>
                  <a:srgbClr val="00B050"/>
                </a:solidFill>
              </a:rPr>
              <a:t>initialization </a:t>
            </a:r>
            <a:r>
              <a:rPr lang="en-GB" dirty="0"/>
              <a:t>[LeCun1998]</a:t>
            </a:r>
            <a:r>
              <a:rPr lang="en-GB" b="1" dirty="0"/>
              <a:t>):</a:t>
            </a:r>
          </a:p>
          <a:p>
            <a:pPr marL="0" indent="0">
              <a:buNone/>
            </a:pPr>
            <a:r>
              <a:rPr lang="en-GB" dirty="0"/>
              <a:t>The </a:t>
            </a:r>
            <a:r>
              <a:rPr lang="en-GB" b="1" dirty="0">
                <a:solidFill>
                  <a:srgbClr val="00B050"/>
                </a:solidFill>
              </a:rPr>
              <a:t>normal</a:t>
            </a:r>
            <a:r>
              <a:rPr lang="en-GB" dirty="0">
                <a:solidFill>
                  <a:srgbClr val="00B050"/>
                </a:solidFill>
              </a:rPr>
              <a:t> </a:t>
            </a:r>
            <a:r>
              <a:rPr lang="en-GB" b="1" dirty="0">
                <a:solidFill>
                  <a:srgbClr val="00B050"/>
                </a:solidFill>
              </a:rPr>
              <a:t>random</a:t>
            </a:r>
            <a:r>
              <a:rPr lang="en-GB" dirty="0">
                <a:solidFill>
                  <a:srgbClr val="00B050"/>
                </a:solidFill>
              </a:rPr>
              <a:t> </a:t>
            </a:r>
            <a:r>
              <a:rPr lang="en-GB" b="1" dirty="0">
                <a:solidFill>
                  <a:srgbClr val="00B050"/>
                </a:solidFill>
              </a:rPr>
              <a:t>initializer</a:t>
            </a:r>
            <a:r>
              <a:rPr lang="en-GB" dirty="0">
                <a:solidFill>
                  <a:srgbClr val="00B050"/>
                </a:solidFill>
              </a:rPr>
              <a:t> </a:t>
            </a:r>
            <a:r>
              <a:rPr lang="en-GB" dirty="0"/>
              <a:t>will setup </a:t>
            </a:r>
            <a:r>
              <a:rPr lang="en-GB" b="1" dirty="0"/>
              <a:t>parameters</a:t>
            </a:r>
            <a:r>
              <a:rPr lang="en-GB" dirty="0"/>
              <a:t> </a:t>
            </a:r>
            <a:r>
              <a:rPr lang="en-GB" b="1" dirty="0"/>
              <a:t>randomly, </a:t>
            </a:r>
            <a:r>
              <a:rPr lang="en-GB" dirty="0"/>
              <a:t>by</a:t>
            </a:r>
            <a:r>
              <a:rPr lang="en-GB" b="1" dirty="0"/>
              <a:t> </a:t>
            </a:r>
            <a:r>
              <a:rPr lang="en-GB" dirty="0"/>
              <a:t>sampling</a:t>
            </a:r>
            <a:r>
              <a:rPr lang="en-GB" b="1" dirty="0"/>
              <a:t> </a:t>
            </a:r>
            <a:r>
              <a:rPr lang="en-GB" dirty="0"/>
              <a:t>from a </a:t>
            </a:r>
            <a:r>
              <a:rPr lang="en-GB" b="1" dirty="0"/>
              <a:t>normal</a:t>
            </a:r>
            <a:r>
              <a:rPr lang="en-GB" dirty="0"/>
              <a:t> </a:t>
            </a:r>
            <a:r>
              <a:rPr lang="en-GB" b="1" dirty="0"/>
              <a:t>distribution</a:t>
            </a:r>
            <a:r>
              <a:rPr lang="en-GB" dirty="0"/>
              <a:t>, with a </a:t>
            </a:r>
            <a:r>
              <a:rPr lang="en-GB" b="1" dirty="0"/>
              <a:t>mean</a:t>
            </a:r>
            <a:r>
              <a:rPr lang="en-GB" dirty="0"/>
              <a:t> </a:t>
            </a:r>
            <a:r>
              <a:rPr lang="en-GB" b="1" dirty="0"/>
              <a:t>0</a:t>
            </a:r>
            <a:r>
              <a:rPr lang="en-GB" dirty="0"/>
              <a:t> and a </a:t>
            </a:r>
            <a:r>
              <a:rPr lang="en-GB" b="1" dirty="0"/>
              <a:t>standard deviation of 1 </a:t>
            </a:r>
            <a:r>
              <a:rPr lang="en-GB" dirty="0"/>
              <a:t>(or lower).</a:t>
            </a:r>
          </a:p>
          <a:p>
            <a:pPr marL="0" indent="0">
              <a:buNone/>
            </a:pPr>
            <a:r>
              <a:rPr lang="en-GB" dirty="0"/>
              <a:t>This initializer is </a:t>
            </a:r>
            <a:r>
              <a:rPr lang="en-GB" b="1" dirty="0"/>
              <a:t>straightforward and simple</a:t>
            </a:r>
            <a:r>
              <a:rPr lang="en-GB" dirty="0"/>
              <a:t>, but can lead to </a:t>
            </a:r>
            <a:r>
              <a:rPr lang="en-GB" b="1" dirty="0"/>
              <a:t>slow convergence or even divergence as the network gets deeper</a:t>
            </a:r>
            <a:r>
              <a:rPr lang="en-GB" dirty="0"/>
              <a:t>.</a:t>
            </a:r>
            <a:endParaRPr lang="en-SG" dirty="0"/>
          </a:p>
        </p:txBody>
      </p:sp>
      <p:pic>
        <p:nvPicPr>
          <p:cNvPr id="8" name="Picture 7">
            <a:extLst>
              <a:ext uri="{FF2B5EF4-FFF2-40B4-BE49-F238E27FC236}">
                <a16:creationId xmlns:a16="http://schemas.microsoft.com/office/drawing/2014/main" id="{63535244-B67A-4495-60F1-122BECDBD2A9}"/>
              </a:ext>
            </a:extLst>
          </p:cNvPr>
          <p:cNvPicPr>
            <a:picLocks noChangeAspect="1"/>
          </p:cNvPicPr>
          <p:nvPr/>
        </p:nvPicPr>
        <p:blipFill>
          <a:blip r:embed="rId2"/>
          <a:stretch>
            <a:fillRect/>
          </a:stretch>
        </p:blipFill>
        <p:spPr>
          <a:xfrm>
            <a:off x="1950584" y="4860279"/>
            <a:ext cx="8120389" cy="1632596"/>
          </a:xfrm>
          <a:prstGeom prst="rect">
            <a:avLst/>
          </a:prstGeom>
        </p:spPr>
      </p:pic>
    </p:spTree>
    <p:extLst>
      <p:ext uri="{BB962C8B-B14F-4D97-AF65-F5344CB8AC3E}">
        <p14:creationId xmlns:p14="http://schemas.microsoft.com/office/powerpoint/2010/main" val="4137211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C3C8-8A51-B273-66E0-DC4571A6AA56}"/>
              </a:ext>
            </a:extLst>
          </p:cNvPr>
          <p:cNvSpPr>
            <a:spLocks noGrp="1"/>
          </p:cNvSpPr>
          <p:nvPr>
            <p:ph type="title"/>
          </p:nvPr>
        </p:nvSpPr>
        <p:spPr/>
        <p:txBody>
          <a:bodyPr/>
          <a:lstStyle/>
          <a:p>
            <a:r>
              <a:rPr lang="en-GB" dirty="0"/>
              <a:t>Using a random initialization is just better</a:t>
            </a:r>
            <a:endParaRPr lang="en-SG" dirty="0"/>
          </a:p>
        </p:txBody>
      </p:sp>
      <p:pic>
        <p:nvPicPr>
          <p:cNvPr id="5" name="Picture 4">
            <a:extLst>
              <a:ext uri="{FF2B5EF4-FFF2-40B4-BE49-F238E27FC236}">
                <a16:creationId xmlns:a16="http://schemas.microsoft.com/office/drawing/2014/main" id="{1F8FE79F-2E5A-D555-DA00-852D5A62A334}"/>
              </a:ext>
            </a:extLst>
          </p:cNvPr>
          <p:cNvPicPr>
            <a:picLocks noChangeAspect="1"/>
          </p:cNvPicPr>
          <p:nvPr/>
        </p:nvPicPr>
        <p:blipFill>
          <a:blip r:embed="rId2"/>
          <a:stretch>
            <a:fillRect/>
          </a:stretch>
        </p:blipFill>
        <p:spPr>
          <a:xfrm>
            <a:off x="2005630" y="1580787"/>
            <a:ext cx="8180739" cy="5277213"/>
          </a:xfrm>
          <a:prstGeom prst="rect">
            <a:avLst/>
          </a:prstGeom>
        </p:spPr>
      </p:pic>
    </p:spTree>
    <p:extLst>
      <p:ext uri="{BB962C8B-B14F-4D97-AF65-F5344CB8AC3E}">
        <p14:creationId xmlns:p14="http://schemas.microsoft.com/office/powerpoint/2010/main" val="3336176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Xavier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Xavier initialization </a:t>
                </a:r>
                <a:r>
                  <a:rPr lang="en-GB" dirty="0"/>
                  <a:t>[Glorot2010]</a:t>
                </a:r>
                <a:r>
                  <a:rPr lang="en-GB" b="1" dirty="0"/>
                  <a:t>):</a:t>
                </a:r>
              </a:p>
              <a:p>
                <a:pPr marL="0" indent="0">
                  <a:buNone/>
                </a:pPr>
                <a:r>
                  <a:rPr lang="en-GB" dirty="0"/>
                  <a:t>The </a:t>
                </a:r>
                <a:r>
                  <a:rPr lang="en-GB" b="1" dirty="0">
                    <a:solidFill>
                      <a:srgbClr val="00B050"/>
                    </a:solidFill>
                  </a:rPr>
                  <a:t>Xavier initializer </a:t>
                </a:r>
                <a:r>
                  <a:rPr lang="en-GB" dirty="0"/>
                  <a:t>is based on a </a:t>
                </a:r>
                <a:r>
                  <a:rPr lang="en-GB" b="1" dirty="0"/>
                  <a:t>Gaussian distribution</a:t>
                </a:r>
                <a:r>
                  <a:rPr lang="en-GB" dirty="0"/>
                  <a:t>, with parameters initialized to zero-mean and a </a:t>
                </a:r>
                <a:r>
                  <a:rPr lang="en-GB" b="1" dirty="0"/>
                  <a:t>variance</a:t>
                </a:r>
                <a:r>
                  <a:rPr lang="en-GB" dirty="0"/>
                  <a:t> </a:t>
                </a:r>
                <a:r>
                  <a:rPr lang="en-GB" b="1" dirty="0"/>
                  <a:t>of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𝟐</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𝒙</m:t>
                            </m:r>
                          </m:sub>
                        </m:sSub>
                        <m:r>
                          <a:rPr lang="en-GB" b="1" i="1" dirty="0" err="1"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𝒚</m:t>
                            </m:r>
                          </m:sub>
                        </m:sSub>
                      </m:den>
                    </m:f>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i="1" dirty="0">
                            <a:latin typeface="Cambria Math" panose="02040503050406030204" pitchFamily="18" charset="0"/>
                          </a:rPr>
                          <m:t>𝑥</m:t>
                        </m:r>
                      </m:sub>
                    </m:sSub>
                  </m:oMath>
                </a14:m>
                <a:r>
                  <a:rPr lang="en-GB" dirty="0"/>
                  <a:t> being the input size 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𝑦</m:t>
                        </m:r>
                      </m:sub>
                    </m:sSub>
                  </m:oMath>
                </a14:m>
                <a:r>
                  <a:rPr lang="en-GB" dirty="0"/>
                  <a:t> the output size.</a:t>
                </a:r>
              </a:p>
              <a:p>
                <a:pPr marL="0" indent="0">
                  <a:buNone/>
                </a:pPr>
                <a:r>
                  <a:rPr lang="en-GB" dirty="0"/>
                  <a:t>It is the </a:t>
                </a:r>
                <a:r>
                  <a:rPr lang="en-GB" b="1" dirty="0"/>
                  <a:t>most popular initializer </a:t>
                </a:r>
                <a:r>
                  <a:rPr lang="en-GB" dirty="0"/>
                  <a:t>in deep learning and is </a:t>
                </a:r>
                <a:r>
                  <a:rPr lang="en-GB" b="1" dirty="0"/>
                  <a:t>a good starting point for most architectures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96"/>
                </a:stretch>
              </a:blipFill>
            </p:spPr>
            <p:txBody>
              <a:bodyPr/>
              <a:lstStyle/>
              <a:p>
                <a:r>
                  <a:rPr lang="en-SG">
                    <a:noFill/>
                  </a:rPr>
                  <a:t> </a:t>
                </a:r>
              </a:p>
            </p:txBody>
          </p:sp>
        </mc:Fallback>
      </mc:AlternateContent>
      <p:pic>
        <p:nvPicPr>
          <p:cNvPr id="10" name="Picture 9">
            <a:extLst>
              <a:ext uri="{FF2B5EF4-FFF2-40B4-BE49-F238E27FC236}">
                <a16:creationId xmlns:a16="http://schemas.microsoft.com/office/drawing/2014/main" id="{7E6DA679-C22B-C48B-C2AB-7034CB24B806}"/>
              </a:ext>
            </a:extLst>
          </p:cNvPr>
          <p:cNvPicPr>
            <a:picLocks noChangeAspect="1"/>
          </p:cNvPicPr>
          <p:nvPr/>
        </p:nvPicPr>
        <p:blipFill>
          <a:blip r:embed="rId3"/>
          <a:stretch>
            <a:fillRect/>
          </a:stretch>
        </p:blipFill>
        <p:spPr>
          <a:xfrm>
            <a:off x="2279838" y="5028992"/>
            <a:ext cx="7632324" cy="1829008"/>
          </a:xfrm>
          <a:prstGeom prst="rect">
            <a:avLst/>
          </a:prstGeom>
        </p:spPr>
      </p:pic>
    </p:spTree>
    <p:extLst>
      <p:ext uri="{BB962C8B-B14F-4D97-AF65-F5344CB8AC3E}">
        <p14:creationId xmlns:p14="http://schemas.microsoft.com/office/powerpoint/2010/main" val="2692074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He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5"/>
                <a:ext cx="10767646" cy="4351338"/>
              </a:xfrm>
            </p:spPr>
            <p:txBody>
              <a:bodyPr>
                <a:normAutofit/>
              </a:bodyPr>
              <a:lstStyle/>
              <a:p>
                <a:pPr marL="0" indent="0">
                  <a:buNone/>
                </a:pPr>
                <a:r>
                  <a:rPr lang="en-GB" b="1" dirty="0"/>
                  <a:t>Definition (the </a:t>
                </a:r>
                <a:r>
                  <a:rPr lang="en-GB" b="1" dirty="0">
                    <a:solidFill>
                      <a:srgbClr val="00B050"/>
                    </a:solidFill>
                  </a:rPr>
                  <a:t>He initialization </a:t>
                </a:r>
                <a:r>
                  <a:rPr lang="en-GB" dirty="0"/>
                  <a:t>[LeCun1998]</a:t>
                </a:r>
                <a:r>
                  <a:rPr lang="en-GB" b="1" dirty="0"/>
                  <a:t>):</a:t>
                </a:r>
              </a:p>
              <a:p>
                <a:pPr marL="0" indent="0">
                  <a:buNone/>
                </a:pPr>
                <a:r>
                  <a:rPr lang="en-GB" dirty="0"/>
                  <a:t>The </a:t>
                </a:r>
                <a:r>
                  <a:rPr lang="en-GB" b="1" dirty="0">
                    <a:solidFill>
                      <a:srgbClr val="00B050"/>
                    </a:solidFill>
                  </a:rPr>
                  <a:t>He</a:t>
                </a:r>
                <a:r>
                  <a:rPr lang="en-GB" dirty="0"/>
                  <a:t> </a:t>
                </a:r>
                <a:r>
                  <a:rPr lang="en-GB" b="1" dirty="0">
                    <a:solidFill>
                      <a:srgbClr val="00B050"/>
                    </a:solidFill>
                  </a:rPr>
                  <a:t>initializer</a:t>
                </a:r>
                <a:r>
                  <a:rPr lang="en-GB" dirty="0"/>
                  <a:t> is similar to the </a:t>
                </a:r>
                <a:r>
                  <a:rPr lang="en-GB" b="1" dirty="0"/>
                  <a:t>Xavier</a:t>
                </a:r>
                <a:r>
                  <a:rPr lang="en-GB" dirty="0"/>
                  <a:t> </a:t>
                </a:r>
                <a:r>
                  <a:rPr lang="en-GB" b="1" dirty="0"/>
                  <a:t>initializer</a:t>
                </a:r>
                <a:r>
                  <a:rPr lang="en-GB" dirty="0"/>
                  <a:t>, but with a </a:t>
                </a:r>
                <a:r>
                  <a:rPr lang="en-GB" b="1" dirty="0"/>
                  <a:t>variance</a:t>
                </a:r>
                <a:r>
                  <a:rPr lang="en-GB" dirty="0"/>
                  <a:t> of </a:t>
                </a:r>
                <a:r>
                  <a:rPr lang="en-GB" b="1" dirty="0"/>
                  <a:t>variance</a:t>
                </a:r>
                <a:r>
                  <a:rPr lang="en-GB" dirty="0"/>
                  <a:t> </a:t>
                </a:r>
                <a:r>
                  <a:rPr lang="en-GB" b="1" dirty="0"/>
                  <a:t>of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𝟏</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𝒊𝒏</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𝒐𝒖𝒕</m:t>
                            </m:r>
                          </m:sub>
                        </m:sSub>
                      </m:den>
                    </m:f>
                  </m:oMath>
                </a14:m>
                <a:r>
                  <a:rPr lang="en-GB" dirty="0"/>
                  <a:t>, where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a:latin typeface="Cambria Math" panose="02040503050406030204" pitchFamily="18" charset="0"/>
                          </a:rPr>
                          <m:t>𝒊𝒏</m:t>
                        </m:r>
                      </m:sub>
                    </m:sSub>
                  </m:oMath>
                </a14:m>
                <a:r>
                  <a:rPr lang="en-GB" dirty="0"/>
                  <a:t> (resp.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smtClean="0">
                            <a:latin typeface="Cambria Math" panose="02040503050406030204" pitchFamily="18" charset="0"/>
                          </a:rPr>
                          <m:t>𝒐𝒖𝒕</m:t>
                        </m:r>
                      </m:sub>
                    </m:sSub>
                  </m:oMath>
                </a14:m>
                <a:r>
                  <a:rPr lang="en-GB" dirty="0"/>
                  <a:t>) is the size of each layer input (resp. output). Each layer is individually initialized.</a:t>
                </a:r>
              </a:p>
              <a:p>
                <a:pPr marL="0" indent="0">
                  <a:buNone/>
                </a:pPr>
                <a:r>
                  <a:rPr lang="en-GB" dirty="0"/>
                  <a:t>It seems to </a:t>
                </a:r>
                <a:r>
                  <a:rPr lang="en-GB" b="1" dirty="0"/>
                  <a:t>improve performance when working with deeper networks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xfrm>
                <a:off x="838200" y="1825625"/>
                <a:ext cx="10767646" cy="4351338"/>
              </a:xfrm>
              <a:blipFill>
                <a:blip r:embed="rId2"/>
                <a:stretch>
                  <a:fillRect l="-1189" t="-2241" r="-1699"/>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520B5BEA-6FCF-F8F5-5E10-7BCE24581C24}"/>
              </a:ext>
            </a:extLst>
          </p:cNvPr>
          <p:cNvPicPr>
            <a:picLocks noChangeAspect="1"/>
          </p:cNvPicPr>
          <p:nvPr/>
        </p:nvPicPr>
        <p:blipFill>
          <a:blip r:embed="rId3"/>
          <a:stretch>
            <a:fillRect/>
          </a:stretch>
        </p:blipFill>
        <p:spPr>
          <a:xfrm>
            <a:off x="2365799" y="4587630"/>
            <a:ext cx="7460402" cy="2062118"/>
          </a:xfrm>
          <a:prstGeom prst="rect">
            <a:avLst/>
          </a:prstGeom>
        </p:spPr>
      </p:pic>
    </p:spTree>
    <p:extLst>
      <p:ext uri="{BB962C8B-B14F-4D97-AF65-F5344CB8AC3E}">
        <p14:creationId xmlns:p14="http://schemas.microsoft.com/office/powerpoint/2010/main" val="3946452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a:t>
            </a:r>
            <a:r>
              <a:rPr lang="en-GB" dirty="0" err="1"/>
              <a:t>LeCun</a:t>
            </a:r>
            <a:r>
              <a:rPr lang="en-GB" dirty="0"/>
              <a:t>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err="1">
                    <a:solidFill>
                      <a:srgbClr val="00B050"/>
                    </a:solidFill>
                  </a:rPr>
                  <a:t>LeCun</a:t>
                </a:r>
                <a:r>
                  <a:rPr lang="en-GB" b="1" dirty="0"/>
                  <a:t> </a:t>
                </a:r>
                <a:r>
                  <a:rPr lang="en-GB" b="1" dirty="0">
                    <a:solidFill>
                      <a:srgbClr val="00B050"/>
                    </a:solidFill>
                  </a:rPr>
                  <a:t>initialization </a:t>
                </a:r>
                <a:r>
                  <a:rPr lang="en-GB" dirty="0"/>
                  <a:t>[LeCun1998bis]</a:t>
                </a:r>
                <a:r>
                  <a:rPr lang="en-GB" b="1" dirty="0"/>
                  <a:t>):</a:t>
                </a:r>
              </a:p>
              <a:p>
                <a:pPr marL="0" indent="0">
                  <a:buNone/>
                </a:pPr>
                <a:r>
                  <a:rPr lang="en-GB" dirty="0"/>
                  <a:t>The </a:t>
                </a:r>
                <a:r>
                  <a:rPr lang="en-GB" b="1" dirty="0" err="1">
                    <a:solidFill>
                      <a:srgbClr val="00B050"/>
                    </a:solidFill>
                  </a:rPr>
                  <a:t>LeCun</a:t>
                </a:r>
                <a:r>
                  <a:rPr lang="en-GB" b="1" dirty="0">
                    <a:solidFill>
                      <a:srgbClr val="00B050"/>
                    </a:solidFill>
                  </a:rPr>
                  <a:t> initializer</a:t>
                </a:r>
                <a:r>
                  <a:rPr lang="en-GB" dirty="0"/>
                  <a:t> is </a:t>
                </a:r>
                <a:r>
                  <a:rPr lang="en-GB" b="1" dirty="0"/>
                  <a:t>based on a random normal distribution</a:t>
                </a:r>
                <a:r>
                  <a:rPr lang="en-GB" dirty="0"/>
                  <a:t>, with a variance of </a:t>
                </a:r>
                <a14:m>
                  <m:oMath xmlns:m="http://schemas.openxmlformats.org/officeDocument/2006/math">
                    <m:rad>
                      <m:radPr>
                        <m:degHide m:val="on"/>
                        <m:ctrlPr>
                          <a:rPr lang="en-GB" b="0" i="1" dirty="0" smtClean="0">
                            <a:latin typeface="Cambria Math" panose="02040503050406030204" pitchFamily="18" charset="0"/>
                          </a:rPr>
                        </m:ctrlPr>
                      </m:radPr>
                      <m:deg/>
                      <m:e>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𝑁</m:t>
                                </m:r>
                              </m:e>
                              <m:sub>
                                <m:r>
                                  <a:rPr lang="en-GB" b="0" i="1" dirty="0" smtClean="0">
                                    <a:latin typeface="Cambria Math" panose="02040503050406030204" pitchFamily="18" charset="0"/>
                                  </a:rPr>
                                  <m:t>𝑖𝑛</m:t>
                                </m:r>
                              </m:sub>
                            </m:sSub>
                          </m:den>
                        </m:f>
                      </m:e>
                    </m:rad>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𝑖𝑛</m:t>
                        </m:r>
                      </m:sub>
                    </m:sSub>
                  </m:oMath>
                </a14:m>
                <a:r>
                  <a:rPr lang="en-GB" dirty="0"/>
                  <a:t> being the number of inputs of each layer.</a:t>
                </a:r>
              </a:p>
              <a:p>
                <a:pPr marL="0" indent="0">
                  <a:buNone/>
                </a:pPr>
                <a:r>
                  <a:rPr lang="en-GB" dirty="0"/>
                  <a:t>This initializer is particularly useful for </a:t>
                </a:r>
                <a:r>
                  <a:rPr lang="en-GB" b="1" dirty="0"/>
                  <a:t>architectures with sigmoid and tanh activation functions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FD0DAD76-F424-E7FA-C502-9B74F2BDD8A2}"/>
              </a:ext>
            </a:extLst>
          </p:cNvPr>
          <p:cNvPicPr>
            <a:picLocks noChangeAspect="1"/>
          </p:cNvPicPr>
          <p:nvPr/>
        </p:nvPicPr>
        <p:blipFill>
          <a:blip r:embed="rId3"/>
          <a:stretch>
            <a:fillRect/>
          </a:stretch>
        </p:blipFill>
        <p:spPr>
          <a:xfrm>
            <a:off x="2560387" y="4821774"/>
            <a:ext cx="7071225" cy="1839265"/>
          </a:xfrm>
          <a:prstGeom prst="rect">
            <a:avLst/>
          </a:prstGeom>
        </p:spPr>
      </p:pic>
    </p:spTree>
    <p:extLst>
      <p:ext uri="{BB962C8B-B14F-4D97-AF65-F5344CB8AC3E}">
        <p14:creationId xmlns:p14="http://schemas.microsoft.com/office/powerpoint/2010/main" val="4058780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 (same for He),</a:t>
            </a:r>
          </a:p>
          <a:p>
            <a:r>
              <a:rPr lang="en-GB" dirty="0" err="1"/>
              <a:t>Glorot</a:t>
            </a:r>
            <a:r>
              <a:rPr lang="en-GB" dirty="0"/>
              <a:t> proposed more initializations (e.g. the </a:t>
            </a:r>
            <a:r>
              <a:rPr lang="en-GB" dirty="0" err="1"/>
              <a:t>Glorot</a:t>
            </a:r>
            <a:r>
              <a:rPr lang="en-GB" dirty="0"/>
              <a:t> uniform initialization),</a:t>
            </a:r>
          </a:p>
          <a:p>
            <a:r>
              <a:rPr lang="en-GB" dirty="0"/>
              <a:t>Orthogonal initializations are sometimes useful also but rare,</a:t>
            </a:r>
          </a:p>
          <a:p>
            <a:r>
              <a:rPr lang="en-GB" dirty="0"/>
              <a:t>Variance scaling initialization also exists but rarely used, etc.</a:t>
            </a:r>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GB" dirty="0"/>
          </a:p>
          <a:p>
            <a:pPr marL="0" indent="0">
              <a:buNone/>
            </a:pPr>
            <a:endParaRPr lang="en-SG" dirty="0"/>
          </a:p>
        </p:txBody>
      </p:sp>
    </p:spTree>
    <p:extLst>
      <p:ext uri="{BB962C8B-B14F-4D97-AF65-F5344CB8AC3E}">
        <p14:creationId xmlns:p14="http://schemas.microsoft.com/office/powerpoint/2010/main" val="3019639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822354" cy="4754929"/>
          </a:xfrm>
        </p:spPr>
        <p:txBody>
          <a:bodyPr>
            <a:normAutofit lnSpcReduction="10000"/>
          </a:bodyPr>
          <a:lstStyle/>
          <a:p>
            <a:pPr marL="0" indent="0">
              <a:buNone/>
            </a:pPr>
            <a:r>
              <a:rPr lang="en-GB" b="1" dirty="0"/>
              <a:t>What I listed earlier are empirical observations only, not absolute rules.</a:t>
            </a:r>
          </a:p>
          <a:p>
            <a:r>
              <a:rPr lang="en-GB" dirty="0"/>
              <a:t>For this reason, it is a good idea to try a few different initialization techniques and see which one works best for your particular network architecture and dataset.</a:t>
            </a:r>
          </a:p>
          <a:p>
            <a:r>
              <a:rPr lang="en-GB" dirty="0"/>
              <a:t>Some recent research has also suggested that using a combination of different initialization techniques (e.g., Xavier initialization for some layers and He initialization for others) can improve performance.</a:t>
            </a:r>
          </a:p>
          <a:p>
            <a:r>
              <a:rPr lang="en-SG" b="1" dirty="0"/>
              <a:t>Also, careful: </a:t>
            </a:r>
            <a:r>
              <a:rPr lang="en-SG" dirty="0"/>
              <a:t>Every now and then, we get a “smart*ss” claiming to have found a “ground-breaking </a:t>
            </a:r>
            <a:r>
              <a:rPr lang="en-GB" sz="2800" dirty="0"/>
              <a:t>new initializer beating all others”</a:t>
            </a:r>
            <a:r>
              <a:rPr lang="en-SG" dirty="0"/>
              <a:t>.</a:t>
            </a:r>
          </a:p>
          <a:p>
            <a:r>
              <a:rPr lang="en-GB" dirty="0"/>
              <a:t>In reality, there is something that the machine learning community likes to call the </a:t>
            </a:r>
            <a:r>
              <a:rPr lang="en-GB" b="1" dirty="0"/>
              <a:t>“No free lunch theorem“.</a:t>
            </a:r>
            <a:endParaRPr lang="en-GB" dirty="0"/>
          </a:p>
        </p:txBody>
      </p:sp>
    </p:spTree>
    <p:extLst>
      <p:ext uri="{BB962C8B-B14F-4D97-AF65-F5344CB8AC3E}">
        <p14:creationId xmlns:p14="http://schemas.microsoft.com/office/powerpoint/2010/main" val="2973345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 </a:t>
            </a:r>
            <a:r>
              <a:rPr lang="en-US" dirty="0"/>
              <a:t>in Neural Networks?</a:t>
            </a:r>
            <a:r>
              <a:rPr lang="en-US" b="1" dirty="0"/>
              <a:t>  </a:t>
            </a:r>
            <a:endParaRPr lang="en-US" dirty="0"/>
          </a:p>
          <a:p>
            <a:pPr marL="514350" indent="-514350">
              <a:buFont typeface="+mj-lt"/>
              <a:buAutoNum type="arabicPeriod"/>
            </a:pPr>
            <a:r>
              <a:rPr lang="en-GB" dirty="0"/>
              <a:t>What is </a:t>
            </a:r>
            <a:r>
              <a:rPr lang="en-GB" b="1" dirty="0"/>
              <a:t>symmetry</a:t>
            </a:r>
            <a:r>
              <a:rPr lang="en-GB" dirty="0"/>
              <a:t> in a Neural Network and why is it essential to </a:t>
            </a:r>
            <a:r>
              <a:rPr lang="en-GB" b="1" dirty="0"/>
              <a:t>break</a:t>
            </a:r>
            <a:r>
              <a:rPr lang="en-GB" dirty="0"/>
              <a:t> </a:t>
            </a:r>
            <a:r>
              <a:rPr lang="en-GB" b="1" dirty="0"/>
              <a:t>it</a:t>
            </a:r>
            <a:r>
              <a:rPr lang="en-GB" dirty="0"/>
              <a:t> with proper initializers?</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Why are </a:t>
            </a:r>
            <a:r>
              <a:rPr lang="en-GB" b="1" dirty="0"/>
              <a:t>activation</a:t>
            </a:r>
            <a:r>
              <a:rPr lang="en-GB" dirty="0"/>
              <a:t> </a:t>
            </a:r>
            <a:r>
              <a:rPr lang="en-GB" b="1" dirty="0"/>
              <a:t>functions</a:t>
            </a:r>
            <a:r>
              <a:rPr lang="en-GB" dirty="0"/>
              <a:t> needed in Neural Networks?</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a:t>
            </a:r>
            <a:r>
              <a:rPr lang="en-GB" b="1" dirty="0"/>
              <a:t>):</a:t>
            </a:r>
          </a:p>
          <a:p>
            <a:pPr marL="0" indent="0">
              <a:buNone/>
            </a:pPr>
            <a:r>
              <a:rPr lang="en-GB" dirty="0"/>
              <a:t>The </a:t>
            </a:r>
            <a:r>
              <a:rPr lang="en-GB" b="1" dirty="0">
                <a:solidFill>
                  <a:srgbClr val="00B050"/>
                </a:solidFill>
              </a:rPr>
              <a:t>no free lunch (NFL) theorem </a:t>
            </a:r>
            <a:r>
              <a:rPr lang="en-GB" dirty="0"/>
              <a:t>for supervised machine learning is a theorem that essentially implies that </a:t>
            </a:r>
            <a:r>
              <a:rPr lang="en-GB" b="1" dirty="0"/>
              <a:t>no single machine learning algorithm or tool is universally the best-performing algorithm for all problems</a:t>
            </a:r>
            <a:r>
              <a:rPr lang="en-GB" dirty="0"/>
              <a:t>.</a:t>
            </a:r>
          </a:p>
          <a:p>
            <a:pPr marL="0" indent="0">
              <a:buNone/>
            </a:pPr>
            <a:r>
              <a:rPr lang="en-GB" dirty="0"/>
              <a:t>(</a:t>
            </a:r>
            <a:r>
              <a:rPr lang="en-GB" dirty="0">
                <a:hlinkClick r:id="rId2"/>
              </a:rPr>
              <a:t>https://en.wikipedia.org/wiki/No_free_lunch_theorem</a:t>
            </a:r>
            <a:r>
              <a:rPr lang="en-GB" dirty="0"/>
              <a:t>).</a:t>
            </a:r>
          </a:p>
          <a:p>
            <a:pPr marL="0" indent="0">
              <a:buNone/>
            </a:pPr>
            <a:endParaRPr lang="en-GB" b="1" dirty="0"/>
          </a:p>
          <a:p>
            <a:endParaRPr lang="en-GB" dirty="0"/>
          </a:p>
        </p:txBody>
      </p:sp>
      <p:sp>
        <p:nvSpPr>
          <p:cNvPr id="7" name="TextBox 6">
            <a:extLst>
              <a:ext uri="{FF2B5EF4-FFF2-40B4-BE49-F238E27FC236}">
                <a16:creationId xmlns:a16="http://schemas.microsoft.com/office/drawing/2014/main" id="{648D8A51-6157-545F-8895-E79A87FDEE0A}"/>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pic>
        <p:nvPicPr>
          <p:cNvPr id="2" name="Picture 1" descr="Diagram, text&#10;&#10;Description automatically generated">
            <a:extLst>
              <a:ext uri="{FF2B5EF4-FFF2-40B4-BE49-F238E27FC236}">
                <a16:creationId xmlns:a16="http://schemas.microsoft.com/office/drawing/2014/main" id="{793B7BC8-882F-581A-E6FF-F7A614103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Tree>
    <p:extLst>
      <p:ext uri="{BB962C8B-B14F-4D97-AF65-F5344CB8AC3E}">
        <p14:creationId xmlns:p14="http://schemas.microsoft.com/office/powerpoint/2010/main" val="2828335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1</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1</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such thing “one initializer that works for all models and problems”.</a:t>
            </a:r>
          </a:p>
          <a:p>
            <a:pPr marL="0" indent="0">
              <a:buNone/>
            </a:pPr>
            <a:endParaRPr lang="en-GB" dirty="0"/>
          </a:p>
          <a:p>
            <a:pPr marL="0" indent="0">
              <a:buNone/>
            </a:pPr>
            <a:r>
              <a:rPr lang="en-GB" dirty="0"/>
              <a:t>No choice: try some of them and see how it goes!</a:t>
            </a:r>
          </a:p>
          <a:p>
            <a:pPr marL="0" indent="0">
              <a:buNone/>
            </a:pPr>
            <a:endParaRPr lang="en-GB" b="1" dirty="0"/>
          </a:p>
          <a:p>
            <a:endParaRPr lang="en-GB" dirty="0"/>
          </a:p>
        </p:txBody>
      </p:sp>
      <p:pic>
        <p:nvPicPr>
          <p:cNvPr id="2" name="Picture 1" descr="Diagram, text&#10;&#10;Description automatically generated">
            <a:extLst>
              <a:ext uri="{FF2B5EF4-FFF2-40B4-BE49-F238E27FC236}">
                <a16:creationId xmlns:a16="http://schemas.microsoft.com/office/drawing/2014/main" id="{8AAAAB7B-B0FD-9EE8-B9DC-0C8B72706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
        <p:nvSpPr>
          <p:cNvPr id="6" name="TextBox 5">
            <a:extLst>
              <a:ext uri="{FF2B5EF4-FFF2-40B4-BE49-F238E27FC236}">
                <a16:creationId xmlns:a16="http://schemas.microsoft.com/office/drawing/2014/main" id="{179A86A3-4E74-5350-E6AF-11BA7ADF5DD9}"/>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spTree>
    <p:extLst>
      <p:ext uri="{BB962C8B-B14F-4D97-AF65-F5344CB8AC3E}">
        <p14:creationId xmlns:p14="http://schemas.microsoft.com/office/powerpoint/2010/main" val="3664711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FB85-890C-CF06-4293-6A59483322FC}"/>
              </a:ext>
            </a:extLst>
          </p:cNvPr>
          <p:cNvSpPr>
            <a:spLocks noGrp="1"/>
          </p:cNvSpPr>
          <p:nvPr>
            <p:ph type="title"/>
          </p:nvPr>
        </p:nvSpPr>
        <p:spPr/>
        <p:txBody>
          <a:bodyPr/>
          <a:lstStyle/>
          <a:p>
            <a:r>
              <a:rPr lang="en-GB" dirty="0"/>
              <a:t>A weird initializer</a:t>
            </a:r>
            <a:endParaRPr lang="en-SG" dirty="0"/>
          </a:p>
        </p:txBody>
      </p:sp>
      <p:sp>
        <p:nvSpPr>
          <p:cNvPr id="3" name="Content Placeholder 2">
            <a:extLst>
              <a:ext uri="{FF2B5EF4-FFF2-40B4-BE49-F238E27FC236}">
                <a16:creationId xmlns:a16="http://schemas.microsoft.com/office/drawing/2014/main" id="{039E8209-3BE5-7E9D-E54E-A7C1CF1222EE}"/>
              </a:ext>
            </a:extLst>
          </p:cNvPr>
          <p:cNvSpPr>
            <a:spLocks noGrp="1"/>
          </p:cNvSpPr>
          <p:nvPr>
            <p:ph idx="1"/>
          </p:nvPr>
        </p:nvSpPr>
        <p:spPr/>
        <p:txBody>
          <a:bodyPr/>
          <a:lstStyle/>
          <a:p>
            <a:pPr marL="0" indent="0">
              <a:buNone/>
            </a:pPr>
            <a:r>
              <a:rPr lang="en-GB" b="1" dirty="0"/>
              <a:t>Definition (our custom </a:t>
            </a:r>
            <a:r>
              <a:rPr lang="en-GB" b="1" dirty="0">
                <a:solidFill>
                  <a:srgbClr val="00B050"/>
                </a:solidFill>
              </a:rPr>
              <a:t>“weird” initializer</a:t>
            </a:r>
            <a:r>
              <a:rPr lang="en-GB" b="1" dirty="0"/>
              <a:t>):</a:t>
            </a:r>
          </a:p>
          <a:p>
            <a:pPr marL="0" indent="0">
              <a:buNone/>
            </a:pPr>
            <a:r>
              <a:rPr lang="en-GB" dirty="0"/>
              <a:t>Let us consider the </a:t>
            </a:r>
            <a:r>
              <a:rPr lang="en-GB" b="1" dirty="0">
                <a:solidFill>
                  <a:srgbClr val="00B050"/>
                </a:solidFill>
              </a:rPr>
              <a:t>“weird” initializer </a:t>
            </a:r>
            <a:r>
              <a:rPr lang="en-GB" dirty="0"/>
              <a:t>below. It uses a r</a:t>
            </a:r>
            <a:r>
              <a:rPr lang="en-GB" b="1" dirty="0"/>
              <a:t>andom uniform distribution</a:t>
            </a:r>
            <a:r>
              <a:rPr lang="en-GB" dirty="0"/>
              <a:t>, </a:t>
            </a:r>
            <a:r>
              <a:rPr lang="en-GB" b="1" dirty="0"/>
              <a:t>scaling parameters based on the input and output sizes</a:t>
            </a:r>
            <a:r>
              <a:rPr lang="en-GB" dirty="0"/>
              <a:t>, like in Xavier/He.</a:t>
            </a:r>
            <a:br>
              <a:rPr lang="en-GB" dirty="0"/>
            </a:br>
            <a:r>
              <a:rPr lang="en-GB" dirty="0"/>
              <a:t>We could in fact see this as a </a:t>
            </a:r>
            <a:r>
              <a:rPr lang="en-GB" b="1" dirty="0"/>
              <a:t>random uniform variation of Xavier/He</a:t>
            </a:r>
            <a:r>
              <a:rPr lang="en-GB" dirty="0"/>
              <a:t>.</a:t>
            </a:r>
          </a:p>
          <a:p>
            <a:pPr marL="0" indent="0">
              <a:buNone/>
            </a:pPr>
            <a:r>
              <a:rPr lang="en-GB" dirty="0"/>
              <a:t>And yet, when we use it, something weird happens.</a:t>
            </a:r>
          </a:p>
          <a:p>
            <a:pPr marL="0" indent="0">
              <a:buNone/>
            </a:pPr>
            <a:r>
              <a:rPr lang="en-GB" dirty="0"/>
              <a:t> </a:t>
            </a:r>
            <a:endParaRPr lang="en-SG" dirty="0"/>
          </a:p>
        </p:txBody>
      </p:sp>
      <p:pic>
        <p:nvPicPr>
          <p:cNvPr id="5" name="Picture 4">
            <a:extLst>
              <a:ext uri="{FF2B5EF4-FFF2-40B4-BE49-F238E27FC236}">
                <a16:creationId xmlns:a16="http://schemas.microsoft.com/office/drawing/2014/main" id="{CCD3D63F-B09C-5C9E-28E2-AE99CA93D4A0}"/>
              </a:ext>
            </a:extLst>
          </p:cNvPr>
          <p:cNvPicPr>
            <a:picLocks noChangeAspect="1"/>
          </p:cNvPicPr>
          <p:nvPr/>
        </p:nvPicPr>
        <p:blipFill>
          <a:blip r:embed="rId2"/>
          <a:stretch>
            <a:fillRect/>
          </a:stretch>
        </p:blipFill>
        <p:spPr>
          <a:xfrm>
            <a:off x="1721020" y="4932344"/>
            <a:ext cx="8749959" cy="1655069"/>
          </a:xfrm>
          <a:prstGeom prst="rect">
            <a:avLst/>
          </a:prstGeom>
        </p:spPr>
      </p:pic>
    </p:spTree>
    <p:extLst>
      <p:ext uri="{BB962C8B-B14F-4D97-AF65-F5344CB8AC3E}">
        <p14:creationId xmlns:p14="http://schemas.microsoft.com/office/powerpoint/2010/main" val="2947484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91CCFA-1F42-5501-E7E9-5580E92B4B82}"/>
              </a:ext>
            </a:extLst>
          </p:cNvPr>
          <p:cNvPicPr>
            <a:picLocks noChangeAspect="1"/>
          </p:cNvPicPr>
          <p:nvPr/>
        </p:nvPicPr>
        <p:blipFill>
          <a:blip r:embed="rId2"/>
          <a:stretch>
            <a:fillRect/>
          </a:stretch>
        </p:blipFill>
        <p:spPr>
          <a:xfrm>
            <a:off x="786243" y="253403"/>
            <a:ext cx="10755970" cy="6240703"/>
          </a:xfrm>
          <a:prstGeom prst="rect">
            <a:avLst/>
          </a:prstGeom>
        </p:spPr>
      </p:pic>
      <p:sp>
        <p:nvSpPr>
          <p:cNvPr id="6" name="Rectangle 5">
            <a:extLst>
              <a:ext uri="{FF2B5EF4-FFF2-40B4-BE49-F238E27FC236}">
                <a16:creationId xmlns:a16="http://schemas.microsoft.com/office/drawing/2014/main" id="{2F4AD158-7D5E-1015-C387-0AE1C10AFA03}"/>
              </a:ext>
            </a:extLst>
          </p:cNvPr>
          <p:cNvSpPr/>
          <p:nvPr/>
        </p:nvSpPr>
        <p:spPr>
          <a:xfrm>
            <a:off x="875324" y="6124774"/>
            <a:ext cx="4611076"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FE76E93B-C174-ABC8-A6FE-29540C96E6EB}"/>
              </a:ext>
            </a:extLst>
          </p:cNvPr>
          <p:cNvSpPr txBox="1"/>
          <p:nvPr/>
        </p:nvSpPr>
        <p:spPr>
          <a:xfrm>
            <a:off x="6708269" y="4546066"/>
            <a:ext cx="4461917" cy="523220"/>
          </a:xfrm>
          <a:prstGeom prst="rect">
            <a:avLst/>
          </a:prstGeom>
          <a:noFill/>
        </p:spPr>
        <p:txBody>
          <a:bodyPr wrap="square" rtlCol="0">
            <a:spAutoFit/>
          </a:bodyPr>
          <a:lstStyle/>
          <a:p>
            <a:r>
              <a:rPr lang="en-GB" sz="2800" dirty="0">
                <a:solidFill>
                  <a:schemeClr val="accent2"/>
                </a:solidFill>
              </a:rPr>
              <a:t>Wow, that’s a big loss value!?</a:t>
            </a:r>
            <a:endParaRPr lang="en-SG" sz="2800" dirty="0">
              <a:solidFill>
                <a:schemeClr val="accent2"/>
              </a:solidFill>
            </a:endParaRPr>
          </a:p>
        </p:txBody>
      </p:sp>
    </p:spTree>
    <p:extLst>
      <p:ext uri="{BB962C8B-B14F-4D97-AF65-F5344CB8AC3E}">
        <p14:creationId xmlns:p14="http://schemas.microsoft.com/office/powerpoint/2010/main" val="739961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1384995"/>
          </a:xfrm>
          <a:prstGeom prst="rect">
            <a:avLst/>
          </a:prstGeom>
          <a:noFill/>
        </p:spPr>
        <p:txBody>
          <a:bodyPr wrap="square" rtlCol="0">
            <a:spAutoFit/>
          </a:bodyPr>
          <a:lstStyle/>
          <a:p>
            <a:r>
              <a:rPr lang="en-GB" sz="2800" dirty="0">
                <a:solidFill>
                  <a:schemeClr val="accent2"/>
                </a:solidFill>
              </a:rPr>
              <a:t>And after iteration 26, we are getting </a:t>
            </a:r>
            <a:r>
              <a:rPr lang="en-GB" sz="2800" dirty="0" err="1">
                <a:solidFill>
                  <a:schemeClr val="accent2"/>
                </a:solidFill>
              </a:rPr>
              <a:t>NaNs</a:t>
            </a:r>
            <a:r>
              <a:rPr lang="en-GB" sz="2800" dirty="0">
                <a:solidFill>
                  <a:schemeClr val="accent2"/>
                </a:solidFill>
              </a:rPr>
              <a:t> (Not a Number values) all over the place…?!</a:t>
            </a:r>
          </a:p>
          <a:p>
            <a:r>
              <a:rPr lang="en-GB" sz="2800" dirty="0">
                <a:solidFill>
                  <a:schemeClr val="accent2"/>
                </a:solidFill>
              </a:rPr>
              <a:t>What is going on…?!</a:t>
            </a:r>
            <a:endParaRPr lang="en-SG" sz="2800" dirty="0">
              <a:solidFill>
                <a:schemeClr val="accent2"/>
              </a:solidFill>
            </a:endParaRPr>
          </a:p>
        </p:txBody>
      </p:sp>
    </p:spTree>
    <p:extLst>
      <p:ext uri="{BB962C8B-B14F-4D97-AF65-F5344CB8AC3E}">
        <p14:creationId xmlns:p14="http://schemas.microsoft.com/office/powerpoint/2010/main" val="137045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A9EE-E5AB-7C1E-3027-EAE381B1A16F}"/>
              </a:ext>
            </a:extLst>
          </p:cNvPr>
          <p:cNvSpPr>
            <a:spLocks noGrp="1"/>
          </p:cNvSpPr>
          <p:nvPr>
            <p:ph type="title"/>
          </p:nvPr>
        </p:nvSpPr>
        <p:spPr/>
        <p:txBody>
          <a:bodyPr/>
          <a:lstStyle/>
          <a:p>
            <a:r>
              <a:rPr lang="en-GB" dirty="0"/>
              <a:t>The exploding gradient problem</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7587BF6-A3C3-923A-CFAC-92467ED1C20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exploding</a:t>
                </a:r>
                <a:r>
                  <a:rPr lang="en-GB" b="1" dirty="0"/>
                  <a:t> </a:t>
                </a:r>
                <a:r>
                  <a:rPr lang="en-GB" b="1" dirty="0">
                    <a:solidFill>
                      <a:srgbClr val="00B050"/>
                    </a:solidFill>
                  </a:rPr>
                  <a:t>gradients</a:t>
                </a:r>
                <a:r>
                  <a:rPr lang="en-GB" b="1" dirty="0"/>
                  <a:t>):</a:t>
                </a:r>
              </a:p>
              <a:p>
                <a:pPr marL="0" indent="0">
                  <a:buNone/>
                </a:pPr>
                <a:r>
                  <a:rPr lang="en-GB" dirty="0"/>
                  <a:t>These </a:t>
                </a:r>
                <a:r>
                  <a:rPr lang="en-GB" dirty="0" err="1"/>
                  <a:t>NaN</a:t>
                </a:r>
                <a:r>
                  <a:rPr lang="en-GB" dirty="0"/>
                  <a:t> values are a typical symptom for a phenomenon called </a:t>
                </a:r>
                <a:r>
                  <a:rPr lang="en-GB" b="1" dirty="0">
                    <a:solidFill>
                      <a:srgbClr val="00B050"/>
                    </a:solidFill>
                  </a:rPr>
                  <a:t>exploding</a:t>
                </a:r>
                <a:r>
                  <a:rPr lang="en-GB" dirty="0"/>
                  <a:t> </a:t>
                </a:r>
                <a:r>
                  <a:rPr lang="en-GB" b="1" dirty="0">
                    <a:solidFill>
                      <a:srgbClr val="00B050"/>
                    </a:solidFill>
                  </a:rPr>
                  <a:t>gradients</a:t>
                </a:r>
                <a:r>
                  <a:rPr lang="en-GB" dirty="0"/>
                  <a:t>.</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far greater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The values will explode to infinity and eventually become </a:t>
                </a:r>
                <a:r>
                  <a:rPr lang="en-GB" dirty="0" err="1"/>
                  <a:t>NaNs</a:t>
                </a:r>
                <a:r>
                  <a:rPr lang="en-GB" dirty="0"/>
                  <a:t>.</a:t>
                </a:r>
                <a:endParaRPr lang="en-SG" dirty="0"/>
              </a:p>
            </p:txBody>
          </p:sp>
        </mc:Choice>
        <mc:Fallback xmlns="">
          <p:sp>
            <p:nvSpPr>
              <p:cNvPr id="4" name="Content Placeholder 3">
                <a:extLst>
                  <a:ext uri="{FF2B5EF4-FFF2-40B4-BE49-F238E27FC236}">
                    <a16:creationId xmlns:a16="http://schemas.microsoft.com/office/drawing/2014/main" id="{B7587BF6-A3C3-923A-CFAC-92467ED1C20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B9408D-F386-3AF2-19A5-5BF432A0AB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with</a:t>
                </a:r>
              </a:p>
              <a:p>
                <a:r>
                  <a:rPr lang="en-GB" dirty="0"/>
                  <a:t> </a:t>
                </a:r>
                <a:r>
                  <a:rPr lang="en-GB" b="1" dirty="0"/>
                  <a:t>unlucky</a:t>
                </a:r>
                <a:r>
                  <a:rPr lang="en-GB" dirty="0"/>
                  <a:t> </a:t>
                </a:r>
                <a:r>
                  <a:rPr lang="en-GB" b="1" dirty="0"/>
                  <a:t>initializations</a:t>
                </a:r>
                <a:r>
                  <a:rPr lang="en-GB" dirty="0"/>
                  <a:t>,</a:t>
                </a:r>
              </a:p>
              <a:p>
                <a:r>
                  <a:rPr lang="en-GB" dirty="0"/>
                  <a:t>or </a:t>
                </a:r>
                <a:r>
                  <a:rPr lang="en-GB" b="1" dirty="0"/>
                  <a:t>when the learning rate </a:t>
                </a:r>
                <a14:m>
                  <m:oMath xmlns:m="http://schemas.openxmlformats.org/officeDocument/2006/math">
                    <m:r>
                      <a:rPr lang="en-GB" b="1" i="1" smtClean="0">
                        <a:latin typeface="Cambria Math" panose="02040503050406030204" pitchFamily="18" charset="0"/>
                      </a:rPr>
                      <m:t>𝜶</m:t>
                    </m:r>
                  </m:oMath>
                </a14:m>
                <a:r>
                  <a:rPr lang="en-GB" b="1" dirty="0"/>
                  <a:t> is too large</a:t>
                </a:r>
                <a:r>
                  <a:rPr lang="en-GB" dirty="0"/>
                  <a:t>,</a:t>
                </a:r>
              </a:p>
              <a:p>
                <a:r>
                  <a:rPr lang="en-GB" dirty="0"/>
                  <a:t>and sometimes </a:t>
                </a:r>
                <a:r>
                  <a:rPr lang="en-GB" b="1" dirty="0"/>
                  <a:t>gradients are approximated with formulas that are a bit </a:t>
                </a:r>
                <a:r>
                  <a:rPr lang="en-GB" b="1" dirty="0" err="1"/>
                  <a:t>buggish</a:t>
                </a:r>
                <a:r>
                  <a:rPr lang="en-GB" dirty="0"/>
                  <a:t>…</a:t>
                </a:r>
              </a:p>
              <a:p>
                <a:pPr marL="0" indent="0">
                  <a:buNone/>
                </a:pPr>
                <a:r>
                  <a:rPr lang="en-GB" dirty="0"/>
                  <a:t>In order to avoid this problem, many techniques have been developed (something for later).</a:t>
                </a:r>
                <a:endParaRPr lang="en-SG" dirty="0"/>
              </a:p>
            </p:txBody>
          </p:sp>
        </mc:Choice>
        <mc:Fallback xmlns="">
          <p:sp>
            <p:nvSpPr>
              <p:cNvPr id="5" name="Content Placeholder 4">
                <a:extLst>
                  <a:ext uri="{FF2B5EF4-FFF2-40B4-BE49-F238E27FC236}">
                    <a16:creationId xmlns:a16="http://schemas.microsoft.com/office/drawing/2014/main" id="{1EB9408D-F386-3AF2-19A5-5BF432A0AB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2143533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Unlucky initialization</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Unlucky</a:t>
            </a:r>
            <a:r>
              <a:rPr lang="en-GB" b="1" dirty="0"/>
              <a:t> </a:t>
            </a:r>
            <a:r>
              <a:rPr lang="en-GB" b="1" dirty="0">
                <a:solidFill>
                  <a:srgbClr val="00B050"/>
                </a:solidFill>
              </a:rPr>
              <a:t>Initialization</a:t>
            </a:r>
            <a:r>
              <a:rPr lang="en-GB" b="1" dirty="0"/>
              <a:t>):</a:t>
            </a:r>
          </a:p>
          <a:p>
            <a:pPr marL="0" indent="0">
              <a:buNone/>
            </a:pPr>
            <a:r>
              <a:rPr lang="en-GB" b="1" dirty="0">
                <a:solidFill>
                  <a:srgbClr val="00B050"/>
                </a:solidFill>
              </a:rPr>
              <a:t>Unlucky</a:t>
            </a:r>
            <a:r>
              <a:rPr lang="en-GB" dirty="0"/>
              <a:t> </a:t>
            </a:r>
            <a:r>
              <a:rPr lang="en-GB" b="1" dirty="0">
                <a:solidFill>
                  <a:srgbClr val="00B050"/>
                </a:solidFill>
              </a:rPr>
              <a:t>Initialization</a:t>
            </a:r>
            <a:r>
              <a:rPr lang="en-GB" dirty="0"/>
              <a:t> is the term used to describe when a system's behaviour is impossible to predict due to the </a:t>
            </a:r>
            <a:r>
              <a:rPr lang="en-GB" b="1" dirty="0"/>
              <a:t>randomness of its initial conditions</a:t>
            </a:r>
            <a:r>
              <a:rPr lang="en-GB" dirty="0"/>
              <a:t>. </a:t>
            </a:r>
          </a:p>
          <a:p>
            <a:pPr marL="0" indent="0">
              <a:buNone/>
            </a:pPr>
            <a:r>
              <a:rPr lang="en-GB" dirty="0"/>
              <a:t>In some cases, the output of a system will be </a:t>
            </a:r>
            <a:r>
              <a:rPr lang="en-GB" b="1" dirty="0"/>
              <a:t>drastically</a:t>
            </a:r>
            <a:r>
              <a:rPr lang="en-GB" dirty="0"/>
              <a:t> </a:t>
            </a:r>
            <a:r>
              <a:rPr lang="en-GB" b="1" dirty="0"/>
              <a:t>different</a:t>
            </a:r>
            <a:r>
              <a:rPr lang="en-GB" dirty="0"/>
              <a:t> depending on the initial conditions, which can lead to </a:t>
            </a:r>
            <a:r>
              <a:rPr lang="en-GB" b="1" dirty="0"/>
              <a:t>vastly different outcomes</a:t>
            </a:r>
            <a:r>
              <a:rPr lang="en-GB" dirty="0"/>
              <a:t>.</a:t>
            </a:r>
            <a:endParaRPr lang="en-SG" dirty="0"/>
          </a:p>
        </p:txBody>
      </p:sp>
      <p:sp>
        <p:nvSpPr>
          <p:cNvPr id="4" name="Content Placeholder 3">
            <a:extLst>
              <a:ext uri="{FF2B5EF4-FFF2-40B4-BE49-F238E27FC236}">
                <a16:creationId xmlns:a16="http://schemas.microsoft.com/office/drawing/2014/main" id="{7A4AB427-F8D7-DB85-4E07-2BF6BB0FE9E9}"/>
              </a:ext>
            </a:extLst>
          </p:cNvPr>
          <p:cNvSpPr>
            <a:spLocks noGrp="1"/>
          </p:cNvSpPr>
          <p:nvPr>
            <p:ph sz="half" idx="2"/>
          </p:nvPr>
        </p:nvSpPr>
        <p:spPr/>
        <p:txBody>
          <a:bodyPr>
            <a:normAutofit/>
          </a:bodyPr>
          <a:lstStyle/>
          <a:p>
            <a:pPr marL="0" indent="0">
              <a:buNone/>
            </a:pPr>
            <a:r>
              <a:rPr lang="en-GB" dirty="0"/>
              <a:t>In our previous “weird” initializer, we can resolve the </a:t>
            </a:r>
            <a:r>
              <a:rPr lang="en-GB" dirty="0" err="1"/>
              <a:t>NaN</a:t>
            </a:r>
            <a:r>
              <a:rPr lang="en-GB" dirty="0"/>
              <a:t> problem, by just using a different seed for the initialization…!</a:t>
            </a:r>
          </a:p>
          <a:p>
            <a:pPr marL="0" indent="0">
              <a:buNone/>
            </a:pPr>
            <a:r>
              <a:rPr lang="en-GB" dirty="0"/>
              <a:t>Yup, as simple as that!</a:t>
            </a:r>
          </a:p>
          <a:p>
            <a:pPr marL="0" indent="0">
              <a:buNone/>
            </a:pPr>
            <a:endParaRPr lang="en-GB" dirty="0"/>
          </a:p>
          <a:p>
            <a:pPr marL="0" indent="0">
              <a:buNone/>
            </a:pPr>
            <a:r>
              <a:rPr lang="en-GB" b="1" dirty="0"/>
              <a:t>BTW, that could be a proof that the NFL theorem is indeed true!</a:t>
            </a:r>
            <a:endParaRPr lang="en-SG" b="1" dirty="0"/>
          </a:p>
        </p:txBody>
      </p:sp>
    </p:spTree>
    <p:extLst>
      <p:ext uri="{BB962C8B-B14F-4D97-AF65-F5344CB8AC3E}">
        <p14:creationId xmlns:p14="http://schemas.microsoft.com/office/powerpoint/2010/main" val="4194419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CAD86-DB4B-89D9-5D1E-578BAA307FAF}"/>
              </a:ext>
            </a:extLst>
          </p:cNvPr>
          <p:cNvPicPr>
            <a:picLocks noChangeAspect="1"/>
          </p:cNvPicPr>
          <p:nvPr/>
        </p:nvPicPr>
        <p:blipFill>
          <a:blip r:embed="rId2"/>
          <a:stretch>
            <a:fillRect/>
          </a:stretch>
        </p:blipFill>
        <p:spPr>
          <a:xfrm>
            <a:off x="1270914" y="337706"/>
            <a:ext cx="9650172" cy="6182588"/>
          </a:xfrm>
          <a:prstGeom prst="rect">
            <a:avLst/>
          </a:prstGeom>
        </p:spPr>
      </p:pic>
      <p:sp>
        <p:nvSpPr>
          <p:cNvPr id="6" name="TextBox 5">
            <a:extLst>
              <a:ext uri="{FF2B5EF4-FFF2-40B4-BE49-F238E27FC236}">
                <a16:creationId xmlns:a16="http://schemas.microsoft.com/office/drawing/2014/main" id="{3496B047-FE4B-02B4-2F6C-F3B2C6307654}"/>
              </a:ext>
            </a:extLst>
          </p:cNvPr>
          <p:cNvSpPr txBox="1"/>
          <p:nvPr/>
        </p:nvSpPr>
        <p:spPr>
          <a:xfrm>
            <a:off x="7416799" y="3655113"/>
            <a:ext cx="3529431" cy="954107"/>
          </a:xfrm>
          <a:prstGeom prst="rect">
            <a:avLst/>
          </a:prstGeom>
          <a:noFill/>
        </p:spPr>
        <p:txBody>
          <a:bodyPr wrap="square" rtlCol="0">
            <a:spAutoFit/>
          </a:bodyPr>
          <a:lstStyle/>
          <a:p>
            <a:r>
              <a:rPr lang="en-GB" sz="2800" dirty="0">
                <a:solidFill>
                  <a:schemeClr val="accent2"/>
                </a:solidFill>
              </a:rPr>
              <a:t>Different seed…</a:t>
            </a:r>
          </a:p>
          <a:p>
            <a:r>
              <a:rPr lang="en-GB" sz="2800" dirty="0">
                <a:solidFill>
                  <a:schemeClr val="accent2"/>
                </a:solidFill>
              </a:rPr>
              <a:t>Now that works?!</a:t>
            </a:r>
            <a:endParaRPr lang="en-SG" sz="2800" dirty="0">
              <a:solidFill>
                <a:schemeClr val="accent2"/>
              </a:solidFill>
            </a:endParaRPr>
          </a:p>
        </p:txBody>
      </p:sp>
      <p:sp>
        <p:nvSpPr>
          <p:cNvPr id="7" name="Rectangle 6">
            <a:extLst>
              <a:ext uri="{FF2B5EF4-FFF2-40B4-BE49-F238E27FC236}">
                <a16:creationId xmlns:a16="http://schemas.microsoft.com/office/drawing/2014/main" id="{0CBB97A8-C359-6DD7-31D3-72C2EF806F40}"/>
              </a:ext>
            </a:extLst>
          </p:cNvPr>
          <p:cNvSpPr/>
          <p:nvPr/>
        </p:nvSpPr>
        <p:spPr>
          <a:xfrm>
            <a:off x="1245770" y="1341759"/>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71053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Learning rate </a:t>
            </a:r>
            <a:r>
              <a:rPr lang="en-GB" b="1" dirty="0" err="1">
                <a:solidFill>
                  <a:srgbClr val="00B050"/>
                </a:solidFill>
              </a:rPr>
              <a:t>tradeoff</a:t>
            </a:r>
            <a:r>
              <a:rPr lang="en-GB" b="1" dirty="0"/>
              <a:t>):</a:t>
            </a:r>
          </a:p>
          <a:p>
            <a:pPr marL="0" indent="0">
              <a:buNone/>
            </a:pPr>
            <a:r>
              <a:rPr lang="en-GB" dirty="0"/>
              <a:t>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which controls the step size taken by the algorithm in order to minimize the loss function during training.</a:t>
            </a:r>
          </a:p>
          <a:p>
            <a:r>
              <a:rPr lang="en-GB" dirty="0"/>
              <a:t>If the </a:t>
            </a:r>
            <a:r>
              <a:rPr lang="en-GB" b="1" dirty="0"/>
              <a:t>learning rate is too small</a:t>
            </a:r>
            <a:r>
              <a:rPr lang="en-GB" dirty="0"/>
              <a:t>, the algorithm will </a:t>
            </a:r>
            <a:r>
              <a:rPr lang="en-GB" b="1" dirty="0"/>
              <a:t>take</a:t>
            </a:r>
            <a:r>
              <a:rPr lang="en-GB" dirty="0"/>
              <a:t> </a:t>
            </a:r>
            <a:r>
              <a:rPr lang="en-GB" b="1" dirty="0"/>
              <a:t>longer</a:t>
            </a:r>
            <a:r>
              <a:rPr lang="en-GB" dirty="0"/>
              <a:t> </a:t>
            </a:r>
            <a:r>
              <a:rPr lang="en-GB" b="1" dirty="0"/>
              <a:t>to</a:t>
            </a:r>
            <a:r>
              <a:rPr lang="en-GB" dirty="0"/>
              <a:t> </a:t>
            </a:r>
            <a:r>
              <a:rPr lang="en-GB" b="1" dirty="0"/>
              <a:t>converge</a:t>
            </a:r>
            <a:r>
              <a:rPr lang="en-GB" dirty="0"/>
              <a:t>, but it can also prevent overshooting the global minimum.</a:t>
            </a:r>
          </a:p>
          <a:p>
            <a:r>
              <a:rPr lang="en-GB" dirty="0"/>
              <a:t>If the </a:t>
            </a:r>
            <a:r>
              <a:rPr lang="en-GB" b="1" dirty="0"/>
              <a:t>learning rate is too high</a:t>
            </a:r>
            <a:r>
              <a:rPr lang="en-GB" dirty="0"/>
              <a:t>, the algorithm </a:t>
            </a:r>
            <a:r>
              <a:rPr lang="en-GB" b="1" dirty="0"/>
              <a:t>may converge faster</a:t>
            </a:r>
            <a:r>
              <a:rPr lang="en-GB" dirty="0"/>
              <a:t>, but </a:t>
            </a:r>
            <a:r>
              <a:rPr lang="en-GB" b="1" dirty="0"/>
              <a:t>it may lead to exploding gradients</a:t>
            </a:r>
            <a:r>
              <a:rPr lang="en-GB" dirty="0"/>
              <a:t>.</a:t>
            </a:r>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p:txBody>
          <a:bodyPr>
            <a:normAutofit fontScale="92500" lnSpcReduction="10000"/>
          </a:bodyPr>
          <a:lstStyle/>
          <a:p>
            <a:pPr marL="0" indent="0">
              <a:buNone/>
            </a:pPr>
            <a:r>
              <a:rPr lang="en-GB" dirty="0"/>
              <a:t>There is therefore a </a:t>
            </a:r>
            <a:r>
              <a:rPr lang="en-GB" b="1" dirty="0" err="1">
                <a:solidFill>
                  <a:srgbClr val="00B050"/>
                </a:solidFill>
              </a:rPr>
              <a:t>tradeoff</a:t>
            </a:r>
            <a:r>
              <a:rPr lang="en-GB" dirty="0"/>
              <a:t> on the deep learning rate, and as in all things with </a:t>
            </a:r>
            <a:r>
              <a:rPr lang="en-GB" dirty="0" err="1"/>
              <a:t>tradeoffs</a:t>
            </a:r>
            <a:r>
              <a:rPr lang="en-GB" dirty="0"/>
              <a:t>, it is about finding the </a:t>
            </a:r>
            <a:r>
              <a:rPr lang="en-GB" b="1" dirty="0"/>
              <a:t>optimal middle ground</a:t>
            </a:r>
            <a:r>
              <a:rPr lang="en-GB" dirty="0"/>
              <a:t>.</a:t>
            </a:r>
          </a:p>
          <a:p>
            <a:endParaRPr lang="en-SG" dirty="0"/>
          </a:p>
        </p:txBody>
      </p:sp>
      <p:graphicFrame>
        <p:nvGraphicFramePr>
          <p:cNvPr id="8" name="Diagram 7">
            <a:extLst>
              <a:ext uri="{FF2B5EF4-FFF2-40B4-BE49-F238E27FC236}">
                <a16:creationId xmlns:a16="http://schemas.microsoft.com/office/drawing/2014/main" id="{E84BC276-639D-F75D-4745-DBA3526EDAAD}"/>
              </a:ext>
            </a:extLst>
          </p:cNvPr>
          <p:cNvGraphicFramePr/>
          <p:nvPr>
            <p:extLst>
              <p:ext uri="{D42A27DB-BD31-4B8C-83A1-F6EECF244321}">
                <p14:modId xmlns:p14="http://schemas.microsoft.com/office/powerpoint/2010/main" val="3124706026"/>
              </p:ext>
            </p:extLst>
          </p:nvPr>
        </p:nvGraphicFramePr>
        <p:xfrm>
          <a:off x="6172199" y="3673229"/>
          <a:ext cx="5957278" cy="3040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6604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Triggering an exploding gradient on purpose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p:txBody>
              <a:bodyPr>
                <a:normAutofit/>
              </a:bodyPr>
              <a:lstStyle/>
              <a:p>
                <a:pPr marL="0" indent="0">
                  <a:buNone/>
                </a:pPr>
                <a:r>
                  <a:rPr lang="en-GB" dirty="0"/>
                  <a:t>And, as a proof of that…</a:t>
                </a:r>
              </a:p>
              <a:p>
                <a:pPr marL="0" indent="0">
                  <a:buNone/>
                </a:pPr>
                <a:r>
                  <a:rPr lang="en-GB" dirty="0"/>
                  <a:t>We can, in fact, </a:t>
                </a:r>
                <a:r>
                  <a:rPr lang="en-GB" b="1" dirty="0"/>
                  <a:t>trigger an exploding gradient problem, on purpose, by setting a very high learning rate value!</a:t>
                </a:r>
              </a:p>
              <a:p>
                <a:pPr marL="0" indent="0">
                  <a:buNone/>
                </a:pPr>
                <a:endParaRPr lang="en-GB" dirty="0"/>
              </a:p>
              <a:p>
                <a:pPr marL="0" indent="0">
                  <a:buNone/>
                </a:pPr>
                <a:r>
                  <a:rPr lang="en-GB" dirty="0"/>
                  <a:t>Let us try a much higher value for the learning rate (e.g. using </a:t>
                </a:r>
                <a14:m>
                  <m:oMath xmlns:m="http://schemas.openxmlformats.org/officeDocument/2006/math">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sup>
                    </m:sSup>
                    <m:r>
                      <a:rPr lang="en-GB" b="0" i="1" smtClean="0">
                        <a:latin typeface="Cambria Math" panose="02040503050406030204" pitchFamily="18" charset="0"/>
                      </a:rPr>
                      <m:t> </m:t>
                    </m:r>
                  </m:oMath>
                </a14:m>
                <a:r>
                  <a:rPr lang="en-SG" dirty="0"/>
                  <a:t>instead of </a:t>
                </a:r>
                <a14:m>
                  <m:oMath xmlns:m="http://schemas.openxmlformats.org/officeDocument/2006/math">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6</m:t>
                        </m:r>
                      </m:sup>
                    </m:sSup>
                  </m:oMath>
                </a14:m>
                <a:r>
                  <a:rPr lang="en-SG" dirty="0"/>
                  <a:t>).</a:t>
                </a:r>
              </a:p>
            </p:txBody>
          </p:sp>
        </mc:Choice>
        <mc:Fallback xmlns="">
          <p:sp>
            <p:nvSpPr>
              <p:cNvPr id="3" name="Content Placeholder 2">
                <a:extLst>
                  <a:ext uri="{FF2B5EF4-FFF2-40B4-BE49-F238E27FC236}">
                    <a16:creationId xmlns:a16="http://schemas.microsoft.com/office/drawing/2014/main" id="{A94B8BB6-D04B-5A34-E313-329C5FD8A72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588"/>
                </a:stretch>
              </a:blipFill>
            </p:spPr>
            <p:txBody>
              <a:bodyPr/>
              <a:lstStyle/>
              <a:p>
                <a:r>
                  <a:rPr lang="en-SG">
                    <a:noFill/>
                  </a:rPr>
                  <a:t> </a:t>
                </a:r>
              </a:p>
            </p:txBody>
          </p:sp>
        </mc:Fallback>
      </mc:AlternateContent>
      <p:pic>
        <p:nvPicPr>
          <p:cNvPr id="8" name="Picture 7" descr="Diagram&#10;&#10;Description automatically generated">
            <a:extLst>
              <a:ext uri="{FF2B5EF4-FFF2-40B4-BE49-F238E27FC236}">
                <a16:creationId xmlns:a16="http://schemas.microsoft.com/office/drawing/2014/main" id="{E082570C-A706-34E0-1D29-8DC25B372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218" y="1690688"/>
            <a:ext cx="4845982" cy="4665306"/>
          </a:xfrm>
          <a:prstGeom prst="rect">
            <a:avLst/>
          </a:prstGeom>
        </p:spPr>
      </p:pic>
    </p:spTree>
    <p:extLst>
      <p:ext uri="{BB962C8B-B14F-4D97-AF65-F5344CB8AC3E}">
        <p14:creationId xmlns:p14="http://schemas.microsoft.com/office/powerpoint/2010/main" val="246484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t>What are typical </a:t>
            </a:r>
            <a:r>
              <a:rPr lang="en-US" b="1" dirty="0"/>
              <a:t>examples</a:t>
            </a:r>
            <a:r>
              <a:rPr lang="en-US" dirty="0"/>
              <a:t> of </a:t>
            </a:r>
            <a:r>
              <a:rPr lang="en-US" b="1" dirty="0"/>
              <a:t>activation</a:t>
            </a:r>
            <a:r>
              <a:rPr lang="en-US" dirty="0"/>
              <a:t> </a:t>
            </a:r>
            <a:r>
              <a:rPr lang="en-US" b="1" dirty="0"/>
              <a:t>functions</a:t>
            </a:r>
            <a:r>
              <a:rPr lang="en-US" dirty="0"/>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89AA-5484-676D-3509-34E562579B9F}"/>
              </a:ext>
            </a:extLst>
          </p:cNvPr>
          <p:cNvPicPr>
            <a:picLocks noChangeAspect="1"/>
          </p:cNvPicPr>
          <p:nvPr/>
        </p:nvPicPr>
        <p:blipFill>
          <a:blip r:embed="rId2"/>
          <a:stretch>
            <a:fillRect/>
          </a:stretch>
        </p:blipFill>
        <p:spPr>
          <a:xfrm>
            <a:off x="1494783" y="247206"/>
            <a:ext cx="9202434" cy="6363588"/>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6822831" y="3537882"/>
            <a:ext cx="4476171" cy="1384995"/>
          </a:xfrm>
          <a:prstGeom prst="rect">
            <a:avLst/>
          </a:prstGeom>
          <a:noFill/>
        </p:spPr>
        <p:txBody>
          <a:bodyPr wrap="square" rtlCol="0">
            <a:spAutoFit/>
          </a:bodyPr>
          <a:lstStyle/>
          <a:p>
            <a:r>
              <a:rPr lang="en-GB" sz="2800" dirty="0">
                <a:solidFill>
                  <a:schemeClr val="accent2"/>
                </a:solidFill>
              </a:rPr>
              <a:t>Normal initialization and low learning rate (1e-6)</a:t>
            </a:r>
          </a:p>
          <a:p>
            <a:r>
              <a:rPr lang="en-GB" sz="2800" dirty="0">
                <a:solidFill>
                  <a:schemeClr val="accent2"/>
                </a:solidFill>
              </a:rPr>
              <a:t>This is fine…</a:t>
            </a:r>
            <a:endParaRPr lang="en-SG" sz="2800" dirty="0">
              <a:solidFill>
                <a:schemeClr val="accent2"/>
              </a:solidFill>
            </a:endParaRPr>
          </a:p>
        </p:txBody>
      </p:sp>
      <p:sp>
        <p:nvSpPr>
          <p:cNvPr id="5" name="Rectangle 4">
            <a:extLst>
              <a:ext uri="{FF2B5EF4-FFF2-40B4-BE49-F238E27FC236}">
                <a16:creationId xmlns:a16="http://schemas.microsoft.com/office/drawing/2014/main" id="{AA933878-6696-05E5-6E37-71288C3EEE93}"/>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1962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C8617-9E53-015A-8692-88273CD90EE2}"/>
              </a:ext>
            </a:extLst>
          </p:cNvPr>
          <p:cNvPicPr>
            <a:picLocks noChangeAspect="1"/>
          </p:cNvPicPr>
          <p:nvPr/>
        </p:nvPicPr>
        <p:blipFill>
          <a:blip r:embed="rId2"/>
          <a:stretch>
            <a:fillRect/>
          </a:stretch>
        </p:blipFill>
        <p:spPr>
          <a:xfrm>
            <a:off x="1561467" y="213864"/>
            <a:ext cx="9069066" cy="6430272"/>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7577840" y="3429000"/>
            <a:ext cx="3052693" cy="1384995"/>
          </a:xfrm>
          <a:prstGeom prst="rect">
            <a:avLst/>
          </a:prstGeom>
          <a:noFill/>
        </p:spPr>
        <p:txBody>
          <a:bodyPr wrap="square" rtlCol="0">
            <a:spAutoFit/>
          </a:bodyPr>
          <a:lstStyle/>
          <a:p>
            <a:r>
              <a:rPr lang="en-GB" sz="2800" dirty="0">
                <a:solidFill>
                  <a:schemeClr val="accent2"/>
                </a:solidFill>
              </a:rPr>
              <a:t>Learning rate too high leads to exploding gradients</a:t>
            </a:r>
            <a:endParaRPr lang="en-SG" sz="2800" dirty="0">
              <a:solidFill>
                <a:schemeClr val="accent2"/>
              </a:solidFill>
            </a:endParaRPr>
          </a:p>
        </p:txBody>
      </p:sp>
      <p:sp>
        <p:nvSpPr>
          <p:cNvPr id="6" name="Rectangle 5">
            <a:extLst>
              <a:ext uri="{FF2B5EF4-FFF2-40B4-BE49-F238E27FC236}">
                <a16:creationId xmlns:a16="http://schemas.microsoft.com/office/drawing/2014/main" id="{457509A6-755B-67B1-D5BB-567167C52606}"/>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46899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2</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2</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“one value that works for all models” for hyperparameters such as the learning rate.</a:t>
            </a:r>
          </a:p>
          <a:p>
            <a:pPr marL="0" indent="0">
              <a:buNone/>
            </a:pPr>
            <a:r>
              <a:rPr lang="en-GB" dirty="0"/>
              <a:t>No choice: try some values and see how it goes!</a:t>
            </a:r>
          </a:p>
          <a:p>
            <a:pPr marL="0" indent="0">
              <a:buNone/>
            </a:pPr>
            <a:endParaRPr lang="en-GB" b="1" dirty="0"/>
          </a:p>
          <a:p>
            <a:endParaRPr lang="en-GB" dirty="0"/>
          </a:p>
        </p:txBody>
      </p:sp>
      <p:pic>
        <p:nvPicPr>
          <p:cNvPr id="3" name="Picture 2">
            <a:extLst>
              <a:ext uri="{FF2B5EF4-FFF2-40B4-BE49-F238E27FC236}">
                <a16:creationId xmlns:a16="http://schemas.microsoft.com/office/drawing/2014/main" id="{3C63FF38-A4C6-F36C-00C0-E82E71ED9326}"/>
              </a:ext>
            </a:extLst>
          </p:cNvPr>
          <p:cNvPicPr>
            <a:picLocks noChangeAspect="1"/>
          </p:cNvPicPr>
          <p:nvPr/>
        </p:nvPicPr>
        <p:blipFill>
          <a:blip r:embed="rId2"/>
          <a:stretch>
            <a:fillRect/>
          </a:stretch>
        </p:blipFill>
        <p:spPr>
          <a:xfrm>
            <a:off x="6172202" y="1896197"/>
            <a:ext cx="5925377" cy="3581900"/>
          </a:xfrm>
          <a:prstGeom prst="rect">
            <a:avLst/>
          </a:prstGeom>
        </p:spPr>
      </p:pic>
    </p:spTree>
    <p:extLst>
      <p:ext uri="{BB962C8B-B14F-4D97-AF65-F5344CB8AC3E}">
        <p14:creationId xmlns:p14="http://schemas.microsoft.com/office/powerpoint/2010/main" val="2709894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a:xfrm>
            <a:off x="6172200" y="1825625"/>
            <a:ext cx="5181600" cy="1800713"/>
          </a:xfrm>
        </p:spPr>
        <p:txBody>
          <a:bodyPr>
            <a:normAutofit/>
          </a:bodyPr>
          <a:lstStyle/>
          <a:p>
            <a:pPr marL="0" indent="0">
              <a:buNone/>
            </a:pPr>
            <a:r>
              <a:rPr lang="en-GB" b="1" dirty="0"/>
              <a:t>Note: </a:t>
            </a:r>
            <a:r>
              <a:rPr lang="en-GB" dirty="0"/>
              <a:t>sometimes, that is what makes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695" y="3626338"/>
            <a:ext cx="3231661" cy="3231661"/>
          </a:xfrm>
          <a:prstGeom prst="rect">
            <a:avLst/>
          </a:prstGeom>
        </p:spPr>
      </p:pic>
    </p:spTree>
    <p:extLst>
      <p:ext uri="{BB962C8B-B14F-4D97-AF65-F5344CB8AC3E}">
        <p14:creationId xmlns:p14="http://schemas.microsoft.com/office/powerpoint/2010/main" val="283574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Controlling gradients to prevent explosions</a:t>
            </a:r>
            <a:endParaRPr lang="en-SG" dirty="0"/>
          </a:p>
        </p:txBody>
      </p:sp>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Adjusting and trying different values for the learning rate is often good enough to prevent exploding gradients.</a:t>
            </a:r>
          </a:p>
          <a:p>
            <a:pPr marL="0" indent="0">
              <a:buNone/>
            </a:pPr>
            <a:endParaRPr lang="en-GB" dirty="0"/>
          </a:p>
          <a:p>
            <a:pPr marL="0" indent="0">
              <a:buNone/>
            </a:pPr>
            <a:r>
              <a:rPr lang="en-GB" dirty="0"/>
              <a:t>There are other options, like:</a:t>
            </a:r>
          </a:p>
          <a:p>
            <a:r>
              <a:rPr lang="en-GB" b="1" dirty="0"/>
              <a:t>Downscaling initial values: </a:t>
            </a:r>
            <a:r>
              <a:rPr lang="en-GB" dirty="0"/>
              <a:t>divide initial parameter values by a certain factor.</a:t>
            </a:r>
          </a:p>
          <a:p>
            <a:endParaRPr lang="en-GB" dirty="0"/>
          </a:p>
        </p:txBody>
      </p:sp>
      <p:sp>
        <p:nvSpPr>
          <p:cNvPr id="4" name="Content Placeholder 3">
            <a:extLst>
              <a:ext uri="{FF2B5EF4-FFF2-40B4-BE49-F238E27FC236}">
                <a16:creationId xmlns:a16="http://schemas.microsoft.com/office/drawing/2014/main" id="{C2EA9E57-1CE4-58BA-21F8-958AC511922C}"/>
              </a:ext>
            </a:extLst>
          </p:cNvPr>
          <p:cNvSpPr>
            <a:spLocks noGrp="1"/>
          </p:cNvSpPr>
          <p:nvPr>
            <p:ph sz="half" idx="2"/>
          </p:nvPr>
        </p:nvSpPr>
        <p:spPr>
          <a:xfrm>
            <a:off x="6172200" y="1825624"/>
            <a:ext cx="5181600" cy="5032375"/>
          </a:xfrm>
        </p:spPr>
        <p:txBody>
          <a:bodyPr>
            <a:normAutofit/>
          </a:bodyPr>
          <a:lstStyle/>
          <a:p>
            <a:r>
              <a:rPr lang="en-GB" b="1" dirty="0"/>
              <a:t>Gradient clipping: </a:t>
            </a:r>
            <a:r>
              <a:rPr lang="en-GB" dirty="0"/>
              <a:t>set a max value for change on a single iteration and truncate any change that goes above that (to be discussed later).</a:t>
            </a:r>
            <a:endParaRPr lang="en-SG" dirty="0"/>
          </a:p>
          <a:p>
            <a:endParaRPr lang="en-GB" dirty="0"/>
          </a:p>
          <a:p>
            <a:r>
              <a:rPr lang="en-GB" b="1" dirty="0"/>
              <a:t>Time evolution on learning rate: </a:t>
            </a:r>
            <a:r>
              <a:rPr lang="en-GB" dirty="0"/>
              <a:t>make the learning rate value change over time (to be discussed later).</a:t>
            </a:r>
            <a:endParaRPr lang="en-SG" dirty="0"/>
          </a:p>
          <a:p>
            <a:endParaRPr lang="en-SG" dirty="0"/>
          </a:p>
        </p:txBody>
      </p:sp>
    </p:spTree>
    <p:extLst>
      <p:ext uri="{BB962C8B-B14F-4D97-AF65-F5344CB8AC3E}">
        <p14:creationId xmlns:p14="http://schemas.microsoft.com/office/powerpoint/2010/main" val="313641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523220"/>
          </a:xfrm>
          <a:prstGeom prst="rect">
            <a:avLst/>
          </a:prstGeom>
          <a:noFill/>
        </p:spPr>
        <p:txBody>
          <a:bodyPr wrap="square" rtlCol="0">
            <a:spAutoFit/>
          </a:bodyPr>
          <a:lstStyle/>
          <a:p>
            <a:r>
              <a:rPr lang="en-GB" sz="2800" dirty="0">
                <a:solidFill>
                  <a:schemeClr val="accent2"/>
                </a:solidFill>
              </a:rPr>
              <a:t>Back to our first exploding gradient example</a:t>
            </a:r>
            <a:endParaRPr lang="en-SG" sz="2800" dirty="0">
              <a:solidFill>
                <a:schemeClr val="accent2"/>
              </a:solidFill>
            </a:endParaRPr>
          </a:p>
        </p:txBody>
      </p:sp>
    </p:spTree>
    <p:extLst>
      <p:ext uri="{BB962C8B-B14F-4D97-AF65-F5344CB8AC3E}">
        <p14:creationId xmlns:p14="http://schemas.microsoft.com/office/powerpoint/2010/main" val="2999193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10E8-C4A3-E1A4-CDC1-B47864CFB0DF}"/>
              </a:ext>
            </a:extLst>
          </p:cNvPr>
          <p:cNvPicPr>
            <a:picLocks noChangeAspect="1"/>
          </p:cNvPicPr>
          <p:nvPr/>
        </p:nvPicPr>
        <p:blipFill>
          <a:blip r:embed="rId2"/>
          <a:stretch>
            <a:fillRect/>
          </a:stretch>
        </p:blipFill>
        <p:spPr>
          <a:xfrm>
            <a:off x="1864373" y="0"/>
            <a:ext cx="8463254" cy="6858000"/>
          </a:xfrm>
          <a:prstGeom prst="rect">
            <a:avLst/>
          </a:prstGeom>
        </p:spPr>
      </p:pic>
      <p:sp>
        <p:nvSpPr>
          <p:cNvPr id="4" name="TextBox 3">
            <a:extLst>
              <a:ext uri="{FF2B5EF4-FFF2-40B4-BE49-F238E27FC236}">
                <a16:creationId xmlns:a16="http://schemas.microsoft.com/office/drawing/2014/main" id="{748A84E3-E56D-689A-FE33-F385477C9C5D}"/>
              </a:ext>
            </a:extLst>
          </p:cNvPr>
          <p:cNvSpPr txBox="1"/>
          <p:nvPr/>
        </p:nvSpPr>
        <p:spPr>
          <a:xfrm>
            <a:off x="7893537" y="3655113"/>
            <a:ext cx="3052693" cy="2246769"/>
          </a:xfrm>
          <a:prstGeom prst="rect">
            <a:avLst/>
          </a:prstGeom>
          <a:noFill/>
        </p:spPr>
        <p:txBody>
          <a:bodyPr wrap="square" rtlCol="0">
            <a:spAutoFit/>
          </a:bodyPr>
          <a:lstStyle/>
          <a:p>
            <a:r>
              <a:rPr lang="en-GB" sz="2800" dirty="0">
                <a:solidFill>
                  <a:schemeClr val="accent2"/>
                </a:solidFill>
              </a:rPr>
              <a:t>Downscaling parameters after initialization worked, but it leads to slower training.</a:t>
            </a:r>
            <a:endParaRPr lang="en-SG" sz="2800" dirty="0">
              <a:solidFill>
                <a:schemeClr val="accent2"/>
              </a:solidFill>
            </a:endParaRPr>
          </a:p>
        </p:txBody>
      </p:sp>
      <p:sp>
        <p:nvSpPr>
          <p:cNvPr id="5" name="Rectangle 4">
            <a:extLst>
              <a:ext uri="{FF2B5EF4-FFF2-40B4-BE49-F238E27FC236}">
                <a16:creationId xmlns:a16="http://schemas.microsoft.com/office/drawing/2014/main" id="{6C5C14A7-07A6-A34C-6346-F44054CCC209}"/>
              </a:ext>
            </a:extLst>
          </p:cNvPr>
          <p:cNvSpPr/>
          <p:nvPr/>
        </p:nvSpPr>
        <p:spPr>
          <a:xfrm>
            <a:off x="1864374" y="1469291"/>
            <a:ext cx="3199996" cy="65649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08370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4B85-321C-C043-144F-9003D6454D8D}"/>
              </a:ext>
            </a:extLst>
          </p:cNvPr>
          <p:cNvSpPr>
            <a:spLocks noGrp="1"/>
          </p:cNvSpPr>
          <p:nvPr>
            <p:ph type="title"/>
          </p:nvPr>
        </p:nvSpPr>
        <p:spPr/>
        <p:txBody>
          <a:bodyPr/>
          <a:lstStyle/>
          <a:p>
            <a:r>
              <a:rPr lang="en-GB" dirty="0"/>
              <a:t>The vanishing gradient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7F979C-AEBF-F963-1805-2F20FEB2C27D}"/>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vanishing</a:t>
                </a:r>
                <a:r>
                  <a:rPr lang="en-GB" b="1" dirty="0"/>
                  <a:t> </a:t>
                </a:r>
                <a:r>
                  <a:rPr lang="en-GB" b="1" dirty="0">
                    <a:solidFill>
                      <a:srgbClr val="00B050"/>
                    </a:solidFill>
                  </a:rPr>
                  <a:t>gradients</a:t>
                </a:r>
                <a:r>
                  <a:rPr lang="en-GB" b="1" dirty="0"/>
                  <a:t>):</a:t>
                </a:r>
              </a:p>
              <a:p>
                <a:pPr marL="0" indent="0">
                  <a:buNone/>
                </a:pPr>
                <a:r>
                  <a:rPr lang="en-GB" dirty="0"/>
                  <a:t>We observed a phenomenon called </a:t>
                </a:r>
                <a:r>
                  <a:rPr lang="en-GB" b="1" dirty="0"/>
                  <a:t>exploding</a:t>
                </a:r>
                <a:r>
                  <a:rPr lang="en-GB" dirty="0"/>
                  <a:t> </a:t>
                </a:r>
                <a:r>
                  <a:rPr lang="en-GB" b="1" dirty="0"/>
                  <a:t>gradients</a:t>
                </a:r>
                <a:r>
                  <a:rPr lang="en-GB" dirty="0"/>
                  <a:t>. Its counterpart is called </a:t>
                </a:r>
                <a:r>
                  <a:rPr lang="en-GB" b="1" dirty="0">
                    <a:solidFill>
                      <a:srgbClr val="00B050"/>
                    </a:solidFill>
                  </a:rPr>
                  <a:t>vanishing</a:t>
                </a:r>
                <a:r>
                  <a:rPr lang="en-GB" dirty="0"/>
                  <a:t> </a:t>
                </a:r>
                <a:r>
                  <a:rPr lang="en-GB" b="1" dirty="0">
                    <a:solidFill>
                      <a:srgbClr val="00B050"/>
                    </a:solidFill>
                  </a:rPr>
                  <a:t>gradients</a:t>
                </a:r>
                <a:r>
                  <a:rPr lang="en-GB" dirty="0"/>
                  <a:t>. </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far smaller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It might also happen for other reasons (to be discussed later).</a:t>
                </a:r>
              </a:p>
            </p:txBody>
          </p:sp>
        </mc:Choice>
        <mc:Fallback xmlns="">
          <p:sp>
            <p:nvSpPr>
              <p:cNvPr id="3" name="Content Placeholder 2">
                <a:extLst>
                  <a:ext uri="{FF2B5EF4-FFF2-40B4-BE49-F238E27FC236}">
                    <a16:creationId xmlns:a16="http://schemas.microsoft.com/office/drawing/2014/main" id="{0C7F979C-AEBF-F963-1805-2F20FEB2C27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A283418-1560-E38F-C757-C4670DC4105D}"/>
                  </a:ext>
                </a:extLst>
              </p:cNvPr>
              <p:cNvSpPr>
                <a:spLocks noGrp="1"/>
              </p:cNvSpPr>
              <p:nvPr>
                <p:ph sz="half" idx="2"/>
              </p:nvPr>
            </p:nvSpPr>
            <p:spPr>
              <a:xfrm>
                <a:off x="6172200" y="1825624"/>
                <a:ext cx="5863492" cy="5032375"/>
              </a:xfrm>
            </p:spPr>
            <p:txBody>
              <a:bodyPr>
                <a:normAutofit lnSpcReduction="10000"/>
              </a:bodyPr>
              <a:lstStyle/>
              <a:p>
                <a:r>
                  <a:rPr lang="en-GB" dirty="0"/>
                  <a:t>We can typically force the apparition of a vanishing gradient problem by forcing the parameters to be initialized as very small values (or even zeroes). </a:t>
                </a:r>
              </a:p>
              <a:p>
                <a:r>
                  <a:rPr lang="en-GB" dirty="0"/>
                  <a:t>We can also force the apparition of a vanishing gradient problem by using a very small learning rate </a:t>
                </a:r>
                <a14:m>
                  <m:oMath xmlns:m="http://schemas.openxmlformats.org/officeDocument/2006/math">
                    <m:r>
                      <a:rPr lang="en-GB" i="1" dirty="0" smtClean="0">
                        <a:latin typeface="Cambria Math" panose="02040503050406030204" pitchFamily="18" charset="0"/>
                      </a:rPr>
                      <m:t>𝛼</m:t>
                    </m:r>
                  </m:oMath>
                </a14:m>
                <a:r>
                  <a:rPr lang="en-GB" dirty="0"/>
                  <a:t>.</a:t>
                </a:r>
                <a:endParaRPr lang="en-SG" dirty="0"/>
              </a:p>
              <a:p>
                <a:r>
                  <a:rPr lang="en-GB" dirty="0"/>
                  <a:t>We can then observe that most parameters remain zero during training as the changes are close, or even equal to, zero.</a:t>
                </a:r>
              </a:p>
              <a:p>
                <a:endParaRPr lang="en-SG" dirty="0"/>
              </a:p>
            </p:txBody>
          </p:sp>
        </mc:Choice>
        <mc:Fallback xmlns="">
          <p:sp>
            <p:nvSpPr>
              <p:cNvPr id="4" name="Content Placeholder 3">
                <a:extLst>
                  <a:ext uri="{FF2B5EF4-FFF2-40B4-BE49-F238E27FC236}">
                    <a16:creationId xmlns:a16="http://schemas.microsoft.com/office/drawing/2014/main" id="{7A283418-1560-E38F-C757-C4670DC4105D}"/>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3"/>
                <a:stretch>
                  <a:fillRect l="-1873" t="-2663" r="-1041"/>
                </a:stretch>
              </a:blipFill>
            </p:spPr>
            <p:txBody>
              <a:bodyPr/>
              <a:lstStyle/>
              <a:p>
                <a:r>
                  <a:rPr lang="en-SG">
                    <a:noFill/>
                  </a:rPr>
                  <a:t> </a:t>
                </a:r>
              </a:p>
            </p:txBody>
          </p:sp>
        </mc:Fallback>
      </mc:AlternateContent>
    </p:spTree>
    <p:extLst>
      <p:ext uri="{BB962C8B-B14F-4D97-AF65-F5344CB8AC3E}">
        <p14:creationId xmlns:p14="http://schemas.microsoft.com/office/powerpoint/2010/main" val="2018312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44D88-026D-F76D-C8CE-4FD4A7E985E3}"/>
              </a:ext>
            </a:extLst>
          </p:cNvPr>
          <p:cNvPicPr>
            <a:picLocks noChangeAspect="1"/>
          </p:cNvPicPr>
          <p:nvPr/>
        </p:nvPicPr>
        <p:blipFill>
          <a:blip r:embed="rId2"/>
          <a:stretch>
            <a:fillRect/>
          </a:stretch>
        </p:blipFill>
        <p:spPr>
          <a:xfrm>
            <a:off x="1609099" y="266258"/>
            <a:ext cx="8973802" cy="6325483"/>
          </a:xfrm>
          <a:prstGeom prst="rect">
            <a:avLst/>
          </a:prstGeom>
        </p:spPr>
      </p:pic>
      <p:sp>
        <p:nvSpPr>
          <p:cNvPr id="7" name="TextBox 6">
            <a:extLst>
              <a:ext uri="{FF2B5EF4-FFF2-40B4-BE49-F238E27FC236}">
                <a16:creationId xmlns:a16="http://schemas.microsoft.com/office/drawing/2014/main" id="{8055552E-6D7A-A036-218E-1A0E114AE400}"/>
              </a:ext>
            </a:extLst>
          </p:cNvPr>
          <p:cNvSpPr txBox="1"/>
          <p:nvPr/>
        </p:nvSpPr>
        <p:spPr>
          <a:xfrm>
            <a:off x="8221785" y="3655113"/>
            <a:ext cx="2724446" cy="523220"/>
          </a:xfrm>
          <a:prstGeom prst="rect">
            <a:avLst/>
          </a:prstGeom>
          <a:noFill/>
        </p:spPr>
        <p:txBody>
          <a:bodyPr wrap="square" rtlCol="0">
            <a:spAutoFit/>
          </a:bodyPr>
          <a:lstStyle/>
          <a:p>
            <a:r>
              <a:rPr lang="en-GB" sz="2800" dirty="0">
                <a:solidFill>
                  <a:schemeClr val="accent2"/>
                </a:solidFill>
              </a:rPr>
              <a:t>This is fine</a:t>
            </a:r>
            <a:endParaRPr lang="en-SG" sz="2800" dirty="0">
              <a:solidFill>
                <a:schemeClr val="accent2"/>
              </a:solidFill>
            </a:endParaRPr>
          </a:p>
        </p:txBody>
      </p:sp>
    </p:spTree>
    <p:extLst>
      <p:ext uri="{BB962C8B-B14F-4D97-AF65-F5344CB8AC3E}">
        <p14:creationId xmlns:p14="http://schemas.microsoft.com/office/powerpoint/2010/main" val="3352703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49A9C-6232-3557-077A-732996A79EA3}"/>
              </a:ext>
            </a:extLst>
          </p:cNvPr>
          <p:cNvPicPr>
            <a:picLocks noChangeAspect="1"/>
          </p:cNvPicPr>
          <p:nvPr/>
        </p:nvPicPr>
        <p:blipFill>
          <a:blip r:embed="rId2"/>
          <a:stretch>
            <a:fillRect/>
          </a:stretch>
        </p:blipFill>
        <p:spPr>
          <a:xfrm>
            <a:off x="1613862" y="247206"/>
            <a:ext cx="8964276" cy="6363588"/>
          </a:xfrm>
          <a:prstGeom prst="rect">
            <a:avLst/>
          </a:prstGeom>
        </p:spPr>
      </p:pic>
      <p:sp>
        <p:nvSpPr>
          <p:cNvPr id="4" name="TextBox 3">
            <a:extLst>
              <a:ext uri="{FF2B5EF4-FFF2-40B4-BE49-F238E27FC236}">
                <a16:creationId xmlns:a16="http://schemas.microsoft.com/office/drawing/2014/main" id="{DB727DFC-B7C8-21A1-A27E-3DC8BD3CEF90}"/>
              </a:ext>
            </a:extLst>
          </p:cNvPr>
          <p:cNvSpPr txBox="1"/>
          <p:nvPr/>
        </p:nvSpPr>
        <p:spPr>
          <a:xfrm>
            <a:off x="7674708" y="2467175"/>
            <a:ext cx="2724446" cy="3108543"/>
          </a:xfrm>
          <a:prstGeom prst="rect">
            <a:avLst/>
          </a:prstGeom>
          <a:noFill/>
        </p:spPr>
        <p:txBody>
          <a:bodyPr wrap="square" rtlCol="0">
            <a:spAutoFit/>
          </a:bodyPr>
          <a:lstStyle/>
          <a:p>
            <a:r>
              <a:rPr lang="en-GB" sz="2800" dirty="0">
                <a:solidFill>
                  <a:schemeClr val="accent2"/>
                </a:solidFill>
              </a:rPr>
              <a:t>Initializing parameters as zeroes is seriously problematic and the problem just does not train</a:t>
            </a:r>
            <a:endParaRPr lang="en-SG" sz="2800" dirty="0">
              <a:solidFill>
                <a:schemeClr val="accent2"/>
              </a:solidFill>
            </a:endParaRPr>
          </a:p>
        </p:txBody>
      </p:sp>
    </p:spTree>
    <p:extLst>
      <p:ext uri="{BB962C8B-B14F-4D97-AF65-F5344CB8AC3E}">
        <p14:creationId xmlns:p14="http://schemas.microsoft.com/office/powerpoint/2010/main" val="3269279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4EA8F-74F9-325E-706F-E5D2E76683BD}"/>
              </a:ext>
            </a:extLst>
          </p:cNvPr>
          <p:cNvPicPr>
            <a:picLocks noChangeAspect="1"/>
          </p:cNvPicPr>
          <p:nvPr/>
        </p:nvPicPr>
        <p:blipFill>
          <a:blip r:embed="rId2"/>
          <a:stretch>
            <a:fillRect/>
          </a:stretch>
        </p:blipFill>
        <p:spPr>
          <a:xfrm>
            <a:off x="1213756" y="56679"/>
            <a:ext cx="9764488" cy="6744641"/>
          </a:xfrm>
          <a:prstGeom prst="rect">
            <a:avLst/>
          </a:prstGeom>
        </p:spPr>
      </p:pic>
      <p:sp>
        <p:nvSpPr>
          <p:cNvPr id="4" name="TextBox 3">
            <a:extLst>
              <a:ext uri="{FF2B5EF4-FFF2-40B4-BE49-F238E27FC236}">
                <a16:creationId xmlns:a16="http://schemas.microsoft.com/office/drawing/2014/main" id="{07ED02BD-2046-DB2E-B447-9B6CABBB7D53}"/>
              </a:ext>
            </a:extLst>
          </p:cNvPr>
          <p:cNvSpPr txBox="1"/>
          <p:nvPr/>
        </p:nvSpPr>
        <p:spPr>
          <a:xfrm>
            <a:off x="6635262" y="3428999"/>
            <a:ext cx="5298830" cy="2246769"/>
          </a:xfrm>
          <a:prstGeom prst="rect">
            <a:avLst/>
          </a:prstGeom>
          <a:noFill/>
        </p:spPr>
        <p:txBody>
          <a:bodyPr wrap="square" rtlCol="0">
            <a:spAutoFit/>
          </a:bodyPr>
          <a:lstStyle/>
          <a:p>
            <a:r>
              <a:rPr lang="en-GB" sz="2800" dirty="0">
                <a:solidFill>
                  <a:schemeClr val="accent2"/>
                </a:solidFill>
              </a:rPr>
              <a:t>Setting up a learning rate that is too small might seriously hinder the training.</a:t>
            </a:r>
          </a:p>
          <a:p>
            <a:r>
              <a:rPr lang="en-GB" sz="2800" dirty="0">
                <a:solidFill>
                  <a:schemeClr val="accent2"/>
                </a:solidFill>
              </a:rPr>
              <a:t>And sometimes even lead to a “convergence” to wrong minimum.</a:t>
            </a:r>
            <a:endParaRPr lang="en-SG" sz="2800" dirty="0">
              <a:solidFill>
                <a:schemeClr val="accent2"/>
              </a:solidFill>
            </a:endParaRPr>
          </a:p>
        </p:txBody>
      </p:sp>
    </p:spTree>
    <p:extLst>
      <p:ext uri="{BB962C8B-B14F-4D97-AF65-F5344CB8AC3E}">
        <p14:creationId xmlns:p14="http://schemas.microsoft.com/office/powerpoint/2010/main" val="2948259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0D7ABD-3AC0-84F6-DAB7-236FE7B3AE92}"/>
              </a:ext>
            </a:extLst>
          </p:cNvPr>
          <p:cNvPicPr>
            <a:picLocks noChangeAspect="1"/>
          </p:cNvPicPr>
          <p:nvPr/>
        </p:nvPicPr>
        <p:blipFill>
          <a:blip r:embed="rId2"/>
          <a:stretch>
            <a:fillRect/>
          </a:stretch>
        </p:blipFill>
        <p:spPr>
          <a:xfrm>
            <a:off x="1075699" y="340378"/>
            <a:ext cx="9592301" cy="6158333"/>
          </a:xfrm>
          <a:prstGeom prst="rect">
            <a:avLst/>
          </a:prstGeom>
        </p:spPr>
      </p:pic>
    </p:spTree>
    <p:extLst>
      <p:ext uri="{BB962C8B-B14F-4D97-AF65-F5344CB8AC3E}">
        <p14:creationId xmlns:p14="http://schemas.microsoft.com/office/powerpoint/2010/main" val="3839997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Remember, 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a:xfrm>
            <a:off x="6172200" y="1825625"/>
            <a:ext cx="5181600" cy="1800713"/>
          </a:xfrm>
        </p:spPr>
        <p:txBody>
          <a:bodyPr>
            <a:normAutofit/>
          </a:bodyPr>
          <a:lstStyle/>
          <a:p>
            <a:pPr marL="0" indent="0">
              <a:buNone/>
            </a:pPr>
            <a:r>
              <a:rPr lang="en-GB" b="1" dirty="0"/>
              <a:t>Note: </a:t>
            </a:r>
            <a:r>
              <a:rPr lang="en-GB" dirty="0"/>
              <a:t>sometimes, that is what makes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695" y="3626338"/>
            <a:ext cx="3231661" cy="3231661"/>
          </a:xfrm>
          <a:prstGeom prst="rect">
            <a:avLst/>
          </a:prstGeom>
        </p:spPr>
      </p:pic>
    </p:spTree>
    <p:extLst>
      <p:ext uri="{BB962C8B-B14F-4D97-AF65-F5344CB8AC3E}">
        <p14:creationId xmlns:p14="http://schemas.microsoft.com/office/powerpoint/2010/main" val="3061501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pic>
        <p:nvPicPr>
          <p:cNvPr id="6" name="Picture 5">
            <a:extLst>
              <a:ext uri="{FF2B5EF4-FFF2-40B4-BE49-F238E27FC236}">
                <a16:creationId xmlns:a16="http://schemas.microsoft.com/office/drawing/2014/main" id="{23D00DD9-21D0-0350-AF57-AAB1512999BB}"/>
              </a:ext>
            </a:extLst>
          </p:cNvPr>
          <p:cNvPicPr>
            <a:picLocks noChangeAspect="1"/>
          </p:cNvPicPr>
          <p:nvPr/>
        </p:nvPicPr>
        <p:blipFill>
          <a:blip r:embed="rId2"/>
          <a:stretch>
            <a:fillRect/>
          </a:stretch>
        </p:blipFill>
        <p:spPr>
          <a:xfrm>
            <a:off x="2756398" y="1548881"/>
            <a:ext cx="7200177" cy="4862055"/>
          </a:xfrm>
          <a:prstGeom prst="rect">
            <a:avLst/>
          </a:prstGeom>
        </p:spPr>
      </p:pic>
    </p:spTree>
    <p:extLst>
      <p:ext uri="{BB962C8B-B14F-4D97-AF65-F5344CB8AC3E}">
        <p14:creationId xmlns:p14="http://schemas.microsoft.com/office/powerpoint/2010/main" val="1098360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9FB08-8B4D-4B75-6BC7-1C5AFEFF5E55}"/>
              </a:ext>
            </a:extLst>
          </p:cNvPr>
          <p:cNvSpPr>
            <a:spLocks noGrp="1"/>
          </p:cNvSpPr>
          <p:nvPr>
            <p:ph type="title"/>
          </p:nvPr>
        </p:nvSpPr>
        <p:spPr/>
        <p:txBody>
          <a:bodyPr/>
          <a:lstStyle/>
          <a:p>
            <a:r>
              <a:rPr lang="en-GB" dirty="0"/>
              <a:t>New dataset!</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37977B6-1294-65D6-E828-C682A2CB902C}"/>
                  </a:ext>
                </a:extLst>
              </p:cNvPr>
              <p:cNvSpPr>
                <a:spLocks noGrp="1"/>
              </p:cNvSpPr>
              <p:nvPr>
                <p:ph sz="half" idx="1"/>
              </p:nvPr>
            </p:nvSpPr>
            <p:spPr>
              <a:xfrm>
                <a:off x="838200" y="1825624"/>
                <a:ext cx="5181600" cy="5032375"/>
              </a:xfrm>
            </p:spPr>
            <p:txBody>
              <a:bodyPr>
                <a:normAutofit/>
              </a:bodyPr>
              <a:lstStyle/>
              <a:p>
                <a:r>
                  <a:rPr lang="en-GB" dirty="0"/>
                  <a:t>Each sample consists of two randomly drawn input values </a:t>
                </a:r>
                <a14:m>
                  <m:oMath xmlns:m="http://schemas.openxmlformats.org/officeDocument/2006/math">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a14:m>
                <a:r>
                  <a:rPr lang="en-GB" dirty="0"/>
                  <a:t>, with</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−1&lt;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&lt;1</m:t>
                      </m:r>
                      <m:r>
                        <a:rPr lang="en-GB" b="0" i="0" smtClean="0">
                          <a:latin typeface="Cambria Math" panose="02040503050406030204" pitchFamily="18" charset="0"/>
                        </a:rPr>
                        <m:t>.</m:t>
                      </m:r>
                    </m:oMath>
                  </m:oMathPara>
                </a14:m>
                <a:endParaRPr lang="en-SG" dirty="0"/>
              </a:p>
              <a:p>
                <a:r>
                  <a:rPr lang="en-SG" dirty="0"/>
                  <a:t>Black line serves as (non-linear) frontier between both classes, with equation.</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4</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𝜋</m:t>
                      </m:r>
                      <m:r>
                        <a:rPr lang="en-GB" b="0" i="1" smtClean="0">
                          <a:latin typeface="Cambria Math" panose="02040503050406030204" pitchFamily="18" charset="0"/>
                        </a:rPr>
                        <m:t>)</m:t>
                      </m:r>
                    </m:oMath>
                  </m:oMathPara>
                </a14:m>
                <a:endParaRPr lang="en-SG" dirty="0"/>
              </a:p>
              <a:p>
                <a:r>
                  <a:rPr lang="en-SG" dirty="0"/>
                  <a:t>Two classes (green and red):</a:t>
                </a:r>
              </a:p>
              <a:p>
                <a:pPr marL="0" indent="0">
                  <a:buNone/>
                </a:pPr>
                <a:r>
                  <a:rPr lang="en-SG" dirty="0"/>
                  <a:t>Green (class 1)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&gt;</m:t>
                    </m:r>
                    <m:r>
                      <a:rPr lang="en-GB" b="0" i="1" smtClean="0">
                        <a:latin typeface="Cambria Math" panose="02040503050406030204" pitchFamily="18" charset="0"/>
                      </a:rPr>
                      <m:t>𝑓</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SG" dirty="0"/>
                  <a:t> and red (class 0) otherwise.</a:t>
                </a:r>
              </a:p>
              <a:p>
                <a:endParaRPr lang="en-SG" dirty="0"/>
              </a:p>
            </p:txBody>
          </p:sp>
        </mc:Choice>
        <mc:Fallback xmlns="">
          <p:sp>
            <p:nvSpPr>
              <p:cNvPr id="4" name="Content Placeholder 3">
                <a:extLst>
                  <a:ext uri="{FF2B5EF4-FFF2-40B4-BE49-F238E27FC236}">
                    <a16:creationId xmlns:a16="http://schemas.microsoft.com/office/drawing/2014/main" id="{E37977B6-1294-65D6-E828-C682A2CB902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b="-3390"/>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B1669383-94A6-767A-E9E2-8A1B5522C211}"/>
              </a:ext>
            </a:extLst>
          </p:cNvPr>
          <p:cNvPicPr>
            <a:picLocks noChangeAspect="1"/>
          </p:cNvPicPr>
          <p:nvPr/>
        </p:nvPicPr>
        <p:blipFill>
          <a:blip r:embed="rId3"/>
          <a:stretch>
            <a:fillRect/>
          </a:stretch>
        </p:blipFill>
        <p:spPr>
          <a:xfrm>
            <a:off x="5777082" y="2068929"/>
            <a:ext cx="6288212" cy="4246234"/>
          </a:xfrm>
          <a:prstGeom prst="rect">
            <a:avLst/>
          </a:prstGeom>
        </p:spPr>
      </p:pic>
    </p:spTree>
    <p:extLst>
      <p:ext uri="{BB962C8B-B14F-4D97-AF65-F5344CB8AC3E}">
        <p14:creationId xmlns:p14="http://schemas.microsoft.com/office/powerpoint/2010/main" val="1535134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sp>
        <p:nvSpPr>
          <p:cNvPr id="4" name="Content Placeholder 3">
            <a:extLst>
              <a:ext uri="{FF2B5EF4-FFF2-40B4-BE49-F238E27FC236}">
                <a16:creationId xmlns:a16="http://schemas.microsoft.com/office/drawing/2014/main" id="{0A6D0783-241D-0B11-03E2-9F4FF3BEE947}"/>
              </a:ext>
            </a:extLst>
          </p:cNvPr>
          <p:cNvSpPr>
            <a:spLocks noGrp="1"/>
          </p:cNvSpPr>
          <p:nvPr>
            <p:ph sz="half" idx="1"/>
          </p:nvPr>
        </p:nvSpPr>
        <p:spPr>
          <a:xfrm>
            <a:off x="838200" y="1825624"/>
            <a:ext cx="3155302" cy="5032375"/>
          </a:xfrm>
        </p:spPr>
        <p:txBody>
          <a:bodyPr/>
          <a:lstStyle/>
          <a:p>
            <a:r>
              <a:rPr lang="en-GB" dirty="0"/>
              <a:t>We can generate some entries using the helper functions here.</a:t>
            </a:r>
          </a:p>
          <a:p>
            <a:r>
              <a:rPr lang="en-GB" dirty="0"/>
              <a:t>Basically drawing pairs of values randomly and checking if above or below the sine line.</a:t>
            </a:r>
          </a:p>
          <a:p>
            <a:pPr marL="0" indent="0">
              <a:buNone/>
            </a:pPr>
            <a:endParaRPr lang="en-SG" dirty="0"/>
          </a:p>
        </p:txBody>
      </p:sp>
      <p:pic>
        <p:nvPicPr>
          <p:cNvPr id="7" name="Picture 6">
            <a:extLst>
              <a:ext uri="{FF2B5EF4-FFF2-40B4-BE49-F238E27FC236}">
                <a16:creationId xmlns:a16="http://schemas.microsoft.com/office/drawing/2014/main" id="{7FF8A9BC-A4CE-B0E5-4FD0-48E6842E254C}"/>
              </a:ext>
            </a:extLst>
          </p:cNvPr>
          <p:cNvPicPr>
            <a:picLocks noChangeAspect="1"/>
          </p:cNvPicPr>
          <p:nvPr/>
        </p:nvPicPr>
        <p:blipFill>
          <a:blip r:embed="rId2"/>
          <a:stretch>
            <a:fillRect/>
          </a:stretch>
        </p:blipFill>
        <p:spPr>
          <a:xfrm>
            <a:off x="4130694" y="0"/>
            <a:ext cx="8061306" cy="6858000"/>
          </a:xfrm>
          <a:prstGeom prst="rect">
            <a:avLst/>
          </a:prstGeom>
        </p:spPr>
      </p:pic>
      <p:pic>
        <p:nvPicPr>
          <p:cNvPr id="8" name="Picture 7">
            <a:extLst>
              <a:ext uri="{FF2B5EF4-FFF2-40B4-BE49-F238E27FC236}">
                <a16:creationId xmlns:a16="http://schemas.microsoft.com/office/drawing/2014/main" id="{7BC15D68-90DE-4BF0-C975-D7AEA6F616EB}"/>
              </a:ext>
            </a:extLst>
          </p:cNvPr>
          <p:cNvPicPr>
            <a:picLocks noChangeAspect="1"/>
          </p:cNvPicPr>
          <p:nvPr/>
        </p:nvPicPr>
        <p:blipFill>
          <a:blip r:embed="rId3"/>
          <a:stretch>
            <a:fillRect/>
          </a:stretch>
        </p:blipFill>
        <p:spPr>
          <a:xfrm>
            <a:off x="6900984" y="3865193"/>
            <a:ext cx="4243754" cy="2865675"/>
          </a:xfrm>
          <a:prstGeom prst="rect">
            <a:avLst/>
          </a:prstGeom>
        </p:spPr>
      </p:pic>
    </p:spTree>
    <p:extLst>
      <p:ext uri="{BB962C8B-B14F-4D97-AF65-F5344CB8AC3E}">
        <p14:creationId xmlns:p14="http://schemas.microsoft.com/office/powerpoint/2010/main" val="326239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8846-297D-319F-FB08-9AADC4484520}"/>
              </a:ext>
            </a:extLst>
          </p:cNvPr>
          <p:cNvSpPr>
            <a:spLocks noGrp="1"/>
          </p:cNvSpPr>
          <p:nvPr>
            <p:ph type="title"/>
          </p:nvPr>
        </p:nvSpPr>
        <p:spPr/>
        <p:txBody>
          <a:bodyPr/>
          <a:lstStyle/>
          <a:p>
            <a:r>
              <a:rPr lang="en-GB" dirty="0"/>
              <a:t>Adjusting our</a:t>
            </a:r>
            <a:br>
              <a:rPr lang="en-GB" dirty="0"/>
            </a:br>
            <a:r>
              <a:rPr lang="en-GB" dirty="0"/>
              <a:t>shallow NN</a:t>
            </a:r>
            <a:endParaRPr lang="en-SG" dirty="0"/>
          </a:p>
        </p:txBody>
      </p:sp>
      <p:sp>
        <p:nvSpPr>
          <p:cNvPr id="3" name="Content Placeholder 2">
            <a:extLst>
              <a:ext uri="{FF2B5EF4-FFF2-40B4-BE49-F238E27FC236}">
                <a16:creationId xmlns:a16="http://schemas.microsoft.com/office/drawing/2014/main" id="{0D6827D2-8C59-5725-9D05-A7ACE2CC3147}"/>
              </a:ext>
            </a:extLst>
          </p:cNvPr>
          <p:cNvSpPr>
            <a:spLocks noGrp="1"/>
          </p:cNvSpPr>
          <p:nvPr>
            <p:ph sz="half" idx="1"/>
          </p:nvPr>
        </p:nvSpPr>
        <p:spPr>
          <a:xfrm>
            <a:off x="838200" y="1825624"/>
            <a:ext cx="4921738" cy="5032375"/>
          </a:xfrm>
        </p:spPr>
        <p:txBody>
          <a:bodyPr>
            <a:normAutofit/>
          </a:bodyPr>
          <a:lstStyle/>
          <a:p>
            <a:pPr marL="0" indent="0">
              <a:buNone/>
            </a:pPr>
            <a:r>
              <a:rPr lang="en-GB" dirty="0"/>
              <a:t>We can adjust our shallow neural network to the task by:</a:t>
            </a:r>
          </a:p>
          <a:p>
            <a:r>
              <a:rPr lang="en-GB" dirty="0"/>
              <a:t>Using the same two layers and forward pass procedure as before, leaving our </a:t>
            </a:r>
            <a:r>
              <a:rPr lang="en-GB" dirty="0" err="1"/>
              <a:t>init</a:t>
            </a:r>
            <a:r>
              <a:rPr lang="en-GB" dirty="0"/>
              <a:t> and forward methods untouched.</a:t>
            </a:r>
          </a:p>
          <a:p>
            <a:r>
              <a:rPr lang="en-GB" dirty="0"/>
              <a:t>Replace MSE with our cross-entropy (another name for the log-likelihood loss).</a:t>
            </a:r>
          </a:p>
          <a:p>
            <a:r>
              <a:rPr lang="en-GB" dirty="0"/>
              <a:t>Backward and trainer methods untouched.</a:t>
            </a:r>
            <a:endParaRPr lang="en-SG" dirty="0"/>
          </a:p>
        </p:txBody>
      </p:sp>
      <p:pic>
        <p:nvPicPr>
          <p:cNvPr id="6" name="Picture 5">
            <a:extLst>
              <a:ext uri="{FF2B5EF4-FFF2-40B4-BE49-F238E27FC236}">
                <a16:creationId xmlns:a16="http://schemas.microsoft.com/office/drawing/2014/main" id="{4E02A804-EBD8-960D-40E4-EDC21D66C87D}"/>
              </a:ext>
            </a:extLst>
          </p:cNvPr>
          <p:cNvPicPr>
            <a:picLocks noChangeAspect="1"/>
          </p:cNvPicPr>
          <p:nvPr/>
        </p:nvPicPr>
        <p:blipFill rotWithShape="1">
          <a:blip r:embed="rId2"/>
          <a:srcRect l="6437"/>
          <a:stretch/>
        </p:blipFill>
        <p:spPr>
          <a:xfrm>
            <a:off x="6330462" y="223164"/>
            <a:ext cx="5861538" cy="6437422"/>
          </a:xfrm>
          <a:prstGeom prst="rect">
            <a:avLst/>
          </a:prstGeom>
        </p:spPr>
      </p:pic>
    </p:spTree>
    <p:extLst>
      <p:ext uri="{BB962C8B-B14F-4D97-AF65-F5344CB8AC3E}">
        <p14:creationId xmlns:p14="http://schemas.microsoft.com/office/powerpoint/2010/main" val="639167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6" name="Picture 5">
            <a:extLst>
              <a:ext uri="{FF2B5EF4-FFF2-40B4-BE49-F238E27FC236}">
                <a16:creationId xmlns:a16="http://schemas.microsoft.com/office/drawing/2014/main" id="{11A6D2AA-EA62-18A2-33BA-DFF7E098C2C7}"/>
              </a:ext>
            </a:extLst>
          </p:cNvPr>
          <p:cNvPicPr>
            <a:picLocks noChangeAspect="1"/>
          </p:cNvPicPr>
          <p:nvPr/>
        </p:nvPicPr>
        <p:blipFill>
          <a:blip r:embed="rId2"/>
          <a:stretch>
            <a:fillRect/>
          </a:stretch>
        </p:blipFill>
        <p:spPr>
          <a:xfrm>
            <a:off x="2282091" y="1494804"/>
            <a:ext cx="8317633" cy="5128568"/>
          </a:xfrm>
          <a:prstGeom prst="rect">
            <a:avLst/>
          </a:prstGeom>
        </p:spPr>
      </p:pic>
    </p:spTree>
    <p:extLst>
      <p:ext uri="{BB962C8B-B14F-4D97-AF65-F5344CB8AC3E}">
        <p14:creationId xmlns:p14="http://schemas.microsoft.com/office/powerpoint/2010/main" val="687017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2457061" y="1591765"/>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513184" y="3610947"/>
            <a:ext cx="1315616" cy="523220"/>
          </a:xfrm>
          <a:prstGeom prst="rect">
            <a:avLst/>
          </a:prstGeom>
          <a:noFill/>
        </p:spPr>
        <p:txBody>
          <a:bodyPr wrap="square" rtlCol="0">
            <a:spAutoFit/>
          </a:bodyPr>
          <a:lstStyle/>
          <a:p>
            <a:r>
              <a:rPr lang="en-GB" sz="2800" dirty="0">
                <a:solidFill>
                  <a:schemeClr val="accent2"/>
                </a:solidFill>
              </a:rPr>
              <a:t>NOPE</a:t>
            </a:r>
            <a:endParaRPr lang="en-SG" sz="2800" dirty="0">
              <a:solidFill>
                <a:schemeClr val="accent2"/>
              </a:solidFill>
            </a:endParaRPr>
          </a:p>
        </p:txBody>
      </p:sp>
    </p:spTree>
    <p:extLst>
      <p:ext uri="{BB962C8B-B14F-4D97-AF65-F5344CB8AC3E}">
        <p14:creationId xmlns:p14="http://schemas.microsoft.com/office/powerpoint/2010/main" val="530835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4E3B-0A9D-C11F-5978-41BD39C8FBA3}"/>
              </a:ext>
            </a:extLst>
          </p:cNvPr>
          <p:cNvSpPr>
            <a:spLocks noGrp="1"/>
          </p:cNvSpPr>
          <p:nvPr>
            <p:ph type="title"/>
          </p:nvPr>
        </p:nvSpPr>
        <p:spPr>
          <a:xfrm>
            <a:off x="838200" y="365125"/>
            <a:ext cx="11080262" cy="1325563"/>
          </a:xfrm>
        </p:spPr>
        <p:txBody>
          <a:bodyPr/>
          <a:lstStyle/>
          <a:p>
            <a:r>
              <a:rPr lang="en-GB" dirty="0"/>
              <a:t>Linear layers necessarily lead to linear boundary</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CAA860-8CE7-05D9-1322-FD149D6E2865}"/>
                  </a:ext>
                </a:extLst>
              </p:cNvPr>
              <p:cNvSpPr>
                <a:spLocks noGrp="1"/>
              </p:cNvSpPr>
              <p:nvPr>
                <p:ph sz="half" idx="1"/>
              </p:nvPr>
            </p:nvSpPr>
            <p:spPr>
              <a:xfrm>
                <a:off x="838200" y="1825624"/>
                <a:ext cx="3535728" cy="5032375"/>
              </a:xfrm>
            </p:spPr>
            <p:txBody>
              <a:bodyPr/>
              <a:lstStyle/>
              <a:p>
                <a:r>
                  <a:rPr lang="en-GB" dirty="0"/>
                  <a:t>Our model consists of two linear layers, with two WX+B operations in a row.</a:t>
                </a:r>
              </a:p>
              <a:p>
                <a:r>
                  <a:rPr lang="en-GB" dirty="0"/>
                  <a:t>The final result is necessarily linear also, as shown in the final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𝑝𝑟𝑒𝑑</m:t>
                        </m:r>
                      </m:sub>
                    </m:sSub>
                  </m:oMath>
                </a14:m>
                <a:r>
                  <a:rPr lang="en-GB" dirty="0"/>
                  <a:t> equation.</a:t>
                </a:r>
              </a:p>
              <a:p>
                <a:r>
                  <a:rPr lang="en-GB" dirty="0"/>
                  <a:t>Boundary is therefore linear!</a:t>
                </a:r>
                <a:endParaRPr lang="en-SG" dirty="0"/>
              </a:p>
            </p:txBody>
          </p:sp>
        </mc:Choice>
        <mc:Fallback xmlns="">
          <p:sp>
            <p:nvSpPr>
              <p:cNvPr id="3" name="Content Placeholder 2">
                <a:extLst>
                  <a:ext uri="{FF2B5EF4-FFF2-40B4-BE49-F238E27FC236}">
                    <a16:creationId xmlns:a16="http://schemas.microsoft.com/office/drawing/2014/main" id="{D2CAA860-8CE7-05D9-1322-FD149D6E2865}"/>
                  </a:ext>
                </a:extLst>
              </p:cNvPr>
              <p:cNvSpPr>
                <a:spLocks noGrp="1" noRot="1" noChangeAspect="1" noMove="1" noResize="1" noEditPoints="1" noAdjustHandles="1" noChangeArrowheads="1" noChangeShapeType="1" noTextEdit="1"/>
              </p:cNvSpPr>
              <p:nvPr>
                <p:ph sz="half" idx="1"/>
              </p:nvPr>
            </p:nvSpPr>
            <p:spPr>
              <a:xfrm>
                <a:off x="838200" y="1825624"/>
                <a:ext cx="3535728" cy="5032375"/>
              </a:xfrm>
              <a:blipFill>
                <a:blip r:embed="rId2"/>
                <a:stretch>
                  <a:fillRect l="-3103" t="-1937" r="-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0A74952-A820-26F5-B21E-7794118B6CFA}"/>
              </a:ext>
            </a:extLst>
          </p:cNvPr>
          <p:cNvPicPr>
            <a:picLocks noChangeAspect="1"/>
          </p:cNvPicPr>
          <p:nvPr/>
        </p:nvPicPr>
        <p:blipFill rotWithShape="1">
          <a:blip r:embed="rId3"/>
          <a:srcRect r="3389"/>
          <a:stretch/>
        </p:blipFill>
        <p:spPr>
          <a:xfrm>
            <a:off x="4373928" y="1977292"/>
            <a:ext cx="7755550" cy="4199671"/>
          </a:xfrm>
          <a:prstGeom prst="rect">
            <a:avLst/>
          </a:prstGeom>
        </p:spPr>
      </p:pic>
    </p:spTree>
    <p:extLst>
      <p:ext uri="{BB962C8B-B14F-4D97-AF65-F5344CB8AC3E}">
        <p14:creationId xmlns:p14="http://schemas.microsoft.com/office/powerpoint/2010/main" val="3661229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Our shallow NN with two processing layers</a:t>
            </a:r>
            <a:endParaRPr lang="en-SG" dirty="0"/>
          </a:p>
        </p:txBody>
      </p:sp>
      <p:pic>
        <p:nvPicPr>
          <p:cNvPr id="6" name="Picture 5">
            <a:extLst>
              <a:ext uri="{FF2B5EF4-FFF2-40B4-BE49-F238E27FC236}">
                <a16:creationId xmlns:a16="http://schemas.microsoft.com/office/drawing/2014/main" id="{9D8A61F5-3D15-A806-6CDD-6E7C348E772D}"/>
              </a:ext>
            </a:extLst>
          </p:cNvPr>
          <p:cNvPicPr>
            <a:picLocks noChangeAspect="1"/>
          </p:cNvPicPr>
          <p:nvPr/>
        </p:nvPicPr>
        <p:blipFill>
          <a:blip r:embed="rId2"/>
          <a:stretch>
            <a:fillRect/>
          </a:stretch>
        </p:blipFill>
        <p:spPr>
          <a:xfrm>
            <a:off x="763955" y="1500060"/>
            <a:ext cx="10589845" cy="5080987"/>
          </a:xfrm>
          <a:prstGeom prst="rect">
            <a:avLst/>
          </a:prstGeom>
        </p:spPr>
      </p:pic>
    </p:spTree>
    <p:extLst>
      <p:ext uri="{BB962C8B-B14F-4D97-AF65-F5344CB8AC3E}">
        <p14:creationId xmlns:p14="http://schemas.microsoft.com/office/powerpoint/2010/main" val="3208516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4324937" y="1529242"/>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650631" y="1750885"/>
            <a:ext cx="3214754" cy="3970318"/>
          </a:xfrm>
          <a:prstGeom prst="rect">
            <a:avLst/>
          </a:prstGeom>
          <a:noFill/>
        </p:spPr>
        <p:txBody>
          <a:bodyPr wrap="square" rtlCol="0">
            <a:spAutoFit/>
          </a:bodyPr>
          <a:lstStyle/>
          <a:p>
            <a:pPr algn="ctr"/>
            <a:r>
              <a:rPr lang="en-GB" sz="2800" dirty="0">
                <a:solidFill>
                  <a:schemeClr val="accent2"/>
                </a:solidFill>
              </a:rPr>
              <a:t>Well that is going to be a problem, because the black frontier is definitely not linear…</a:t>
            </a:r>
          </a:p>
          <a:p>
            <a:pPr algn="ctr"/>
            <a:endParaRPr lang="en-GB" sz="2800" dirty="0">
              <a:solidFill>
                <a:schemeClr val="accent2"/>
              </a:solidFill>
            </a:endParaRPr>
          </a:p>
          <a:p>
            <a:pPr algn="ctr"/>
            <a:r>
              <a:rPr lang="en-GB" sz="2800" dirty="0">
                <a:solidFill>
                  <a:schemeClr val="accent2"/>
                </a:solidFill>
              </a:rPr>
              <a:t>Or, in other words, the data is </a:t>
            </a:r>
            <a:r>
              <a:rPr lang="en-GB" sz="2800" b="1" u="sng" dirty="0">
                <a:solidFill>
                  <a:schemeClr val="accent2"/>
                </a:solidFill>
              </a:rPr>
              <a:t>not linearly separable.</a:t>
            </a:r>
            <a:endParaRPr lang="en-SG" sz="2800" b="1" u="sng" dirty="0">
              <a:solidFill>
                <a:schemeClr val="accent2"/>
              </a:solidFill>
            </a:endParaRPr>
          </a:p>
        </p:txBody>
      </p:sp>
    </p:spTree>
    <p:extLst>
      <p:ext uri="{BB962C8B-B14F-4D97-AF65-F5344CB8AC3E}">
        <p14:creationId xmlns:p14="http://schemas.microsoft.com/office/powerpoint/2010/main" val="283601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Activation functions and introducing non-linearity in the Neural Networks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Activation</a:t>
            </a:r>
            <a:r>
              <a:rPr lang="en-GB" b="1" dirty="0"/>
              <a:t> </a:t>
            </a:r>
            <a:r>
              <a:rPr lang="en-GB" b="1" dirty="0">
                <a:solidFill>
                  <a:srgbClr val="00B050"/>
                </a:solidFill>
              </a:rPr>
              <a:t>functions</a:t>
            </a:r>
            <a:r>
              <a:rPr lang="en-GB" b="1" dirty="0"/>
              <a:t> and </a:t>
            </a:r>
            <a:r>
              <a:rPr lang="en-GB" b="1" dirty="0">
                <a:solidFill>
                  <a:srgbClr val="00B050"/>
                </a:solidFill>
              </a:rPr>
              <a:t>non-linearity</a:t>
            </a:r>
            <a:r>
              <a:rPr lang="en-GB" b="1" dirty="0"/>
              <a:t>):</a:t>
            </a:r>
          </a:p>
          <a:p>
            <a:pPr marL="0" indent="0">
              <a:buNone/>
            </a:pPr>
            <a:r>
              <a:rPr lang="en-GB" b="1" dirty="0">
                <a:solidFill>
                  <a:srgbClr val="00B050"/>
                </a:solidFill>
              </a:rPr>
              <a:t>Activation</a:t>
            </a:r>
            <a:r>
              <a:rPr lang="en-GB" b="1" dirty="0"/>
              <a:t> </a:t>
            </a:r>
            <a:r>
              <a:rPr lang="en-GB" b="1" dirty="0">
                <a:solidFill>
                  <a:srgbClr val="00B050"/>
                </a:solidFill>
              </a:rPr>
              <a:t>functions</a:t>
            </a:r>
            <a:r>
              <a:rPr lang="en-GB" b="1" dirty="0"/>
              <a:t> </a:t>
            </a:r>
            <a:r>
              <a:rPr lang="en-GB" dirty="0"/>
              <a:t>are an important component of neural networks because they </a:t>
            </a:r>
            <a:r>
              <a:rPr lang="en-GB" b="1" dirty="0">
                <a:solidFill>
                  <a:srgbClr val="00B050"/>
                </a:solidFill>
              </a:rPr>
              <a:t>introduce</a:t>
            </a:r>
            <a:r>
              <a:rPr lang="en-GB" b="1" dirty="0"/>
              <a:t> </a:t>
            </a:r>
            <a:r>
              <a:rPr lang="en-GB" b="1" dirty="0">
                <a:solidFill>
                  <a:srgbClr val="00B050"/>
                </a:solidFill>
              </a:rPr>
              <a:t>non-linearity</a:t>
            </a:r>
            <a:r>
              <a:rPr lang="en-GB" b="1" dirty="0"/>
              <a:t> </a:t>
            </a:r>
            <a:r>
              <a:rPr lang="en-GB" dirty="0"/>
              <a:t>to the model.</a:t>
            </a:r>
          </a:p>
          <a:p>
            <a:pPr marL="0" indent="0">
              <a:buNone/>
            </a:pPr>
            <a:r>
              <a:rPr lang="en-GB" dirty="0"/>
              <a:t>This is important because most real-world data is non-linear.</a:t>
            </a:r>
          </a:p>
          <a:p>
            <a:pPr marL="0" indent="0">
              <a:buNone/>
            </a:pPr>
            <a:r>
              <a:rPr lang="en-GB" dirty="0"/>
              <a:t>Simply done by </a:t>
            </a:r>
            <a:r>
              <a:rPr lang="en-GB" b="1" dirty="0"/>
              <a:t>adding an extra operation </a:t>
            </a:r>
            <a:r>
              <a:rPr lang="en-GB" dirty="0"/>
              <a:t>after the linear one, for instance </a:t>
            </a:r>
            <a:r>
              <a:rPr lang="en-GB" b="1" dirty="0"/>
              <a:t>our sigmoid function</a:t>
            </a:r>
            <a:r>
              <a:rPr lang="en-GB" dirty="0"/>
              <a:t>.</a:t>
            </a:r>
            <a:endParaRPr lang="en-SG" dirty="0"/>
          </a:p>
        </p:txBody>
      </p:sp>
      <p:graphicFrame>
        <p:nvGraphicFramePr>
          <p:cNvPr id="6" name="Diagram 5">
            <a:extLst>
              <a:ext uri="{FF2B5EF4-FFF2-40B4-BE49-F238E27FC236}">
                <a16:creationId xmlns:a16="http://schemas.microsoft.com/office/drawing/2014/main" id="{4078484C-D331-C08C-24DF-BE42BAC0C241}"/>
              </a:ext>
            </a:extLst>
          </p:cNvPr>
          <p:cNvGraphicFramePr/>
          <p:nvPr>
            <p:extLst>
              <p:ext uri="{D42A27DB-BD31-4B8C-83A1-F6EECF244321}">
                <p14:modId xmlns:p14="http://schemas.microsoft.com/office/powerpoint/2010/main" val="2153899187"/>
              </p:ext>
            </p:extLst>
          </p:nvPr>
        </p:nvGraphicFramePr>
        <p:xfrm>
          <a:off x="6439876" y="1969477"/>
          <a:ext cx="5369169" cy="4523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E3A86E2-23E3-E2C8-62E1-C1F638E3D248}"/>
              </a:ext>
            </a:extLst>
          </p:cNvPr>
          <p:cNvSpPr/>
          <p:nvPr/>
        </p:nvSpPr>
        <p:spPr>
          <a:xfrm>
            <a:off x="6439876" y="1825624"/>
            <a:ext cx="5478586" cy="47783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DD82B0F-F49C-1DDC-F409-9379DAAAEF47}"/>
              </a:ext>
            </a:extLst>
          </p:cNvPr>
          <p:cNvSpPr txBox="1"/>
          <p:nvPr/>
        </p:nvSpPr>
        <p:spPr>
          <a:xfrm>
            <a:off x="8807938" y="1969477"/>
            <a:ext cx="3001108" cy="1569660"/>
          </a:xfrm>
          <a:prstGeom prst="rect">
            <a:avLst/>
          </a:prstGeom>
          <a:noFill/>
        </p:spPr>
        <p:txBody>
          <a:bodyPr wrap="square" rtlCol="0">
            <a:spAutoFit/>
          </a:bodyPr>
          <a:lstStyle/>
          <a:p>
            <a:pPr algn="ctr"/>
            <a:r>
              <a:rPr lang="en-GB" sz="2400" b="1" dirty="0">
                <a:solidFill>
                  <a:schemeClr val="accent2"/>
                </a:solidFill>
              </a:rPr>
              <a:t>Our new layer prototype, to be used in place of the Linear operation only</a:t>
            </a:r>
            <a:endParaRPr lang="en-SG" sz="2400" b="1" dirty="0">
              <a:solidFill>
                <a:schemeClr val="accent2"/>
              </a:solidFill>
            </a:endParaRPr>
          </a:p>
        </p:txBody>
      </p:sp>
    </p:spTree>
    <p:extLst>
      <p:ext uri="{BB962C8B-B14F-4D97-AF65-F5344CB8AC3E}">
        <p14:creationId xmlns:p14="http://schemas.microsoft.com/office/powerpoint/2010/main" val="763709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We can update our model by:</a:t>
            </a:r>
          </a:p>
          <a:p>
            <a:r>
              <a:rPr lang="en-SG" dirty="0"/>
              <a:t>Adding a sigmoid method, implementing the sigmoid operation from earlier.</a:t>
            </a:r>
          </a:p>
          <a:p>
            <a:r>
              <a:rPr lang="en-SG" dirty="0"/>
              <a:t>Adding sigmoid operations after each linear operation in the forward method.</a:t>
            </a:r>
          </a:p>
          <a:p>
            <a:r>
              <a:rPr lang="en-SG" dirty="0"/>
              <a:t>Our cross-entropy loss method remains unchanged, as it will simply use the updated forward procedure. </a:t>
            </a:r>
          </a:p>
        </p:txBody>
      </p:sp>
      <p:pic>
        <p:nvPicPr>
          <p:cNvPr id="5" name="Picture 4">
            <a:extLst>
              <a:ext uri="{FF2B5EF4-FFF2-40B4-BE49-F238E27FC236}">
                <a16:creationId xmlns:a16="http://schemas.microsoft.com/office/drawing/2014/main" id="{B18D0285-19F3-CC5B-7ABC-9F0C22FD2824}"/>
              </a:ext>
            </a:extLst>
          </p:cNvPr>
          <p:cNvPicPr>
            <a:picLocks noChangeAspect="1"/>
          </p:cNvPicPr>
          <p:nvPr/>
        </p:nvPicPr>
        <p:blipFill rotWithShape="1">
          <a:blip r:embed="rId2"/>
          <a:srcRect b="1129"/>
          <a:stretch/>
        </p:blipFill>
        <p:spPr>
          <a:xfrm>
            <a:off x="5948424" y="415077"/>
            <a:ext cx="6125430" cy="6009169"/>
          </a:xfrm>
          <a:prstGeom prst="rect">
            <a:avLst/>
          </a:prstGeom>
        </p:spPr>
      </p:pic>
    </p:spTree>
    <p:extLst>
      <p:ext uri="{BB962C8B-B14F-4D97-AF65-F5344CB8AC3E}">
        <p14:creationId xmlns:p14="http://schemas.microsoft.com/office/powerpoint/2010/main" val="3384011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dirty="0"/>
              <a:t>As the forward procedure has changed, we have to update the backward propagation.</a:t>
            </a:r>
          </a:p>
          <a:p>
            <a:r>
              <a:rPr lang="en-SG" dirty="0"/>
              <a:t>Going back to the chain rule procedure and accounting for the new sigmoid operations gives us the new update rules to use in the backward method…</a:t>
            </a:r>
          </a:p>
        </p:txBody>
      </p:sp>
      <p:pic>
        <p:nvPicPr>
          <p:cNvPr id="3" name="Picture 2">
            <a:extLst>
              <a:ext uri="{FF2B5EF4-FFF2-40B4-BE49-F238E27FC236}">
                <a16:creationId xmlns:a16="http://schemas.microsoft.com/office/drawing/2014/main" id="{B0BD5B35-A861-820D-73A9-BEE843559F9A}"/>
              </a:ext>
            </a:extLst>
          </p:cNvPr>
          <p:cNvPicPr>
            <a:picLocks noChangeAspect="1"/>
          </p:cNvPicPr>
          <p:nvPr/>
        </p:nvPicPr>
        <p:blipFill rotWithShape="1">
          <a:blip r:embed="rId2"/>
          <a:srcRect b="1129"/>
          <a:stretch/>
        </p:blipFill>
        <p:spPr>
          <a:xfrm>
            <a:off x="5948424" y="415077"/>
            <a:ext cx="6125430" cy="6009169"/>
          </a:xfrm>
          <a:prstGeom prst="rect">
            <a:avLst/>
          </a:prstGeom>
        </p:spPr>
      </p:pic>
    </p:spTree>
    <p:extLst>
      <p:ext uri="{BB962C8B-B14F-4D97-AF65-F5344CB8AC3E}">
        <p14:creationId xmlns:p14="http://schemas.microsoft.com/office/powerpoint/2010/main" val="1688481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pPr marL="0" indent="0">
              <a:buNone/>
            </a:pPr>
            <a:endParaRPr lang="en-SG" dirty="0"/>
          </a:p>
        </p:txBody>
      </p:sp>
    </p:spTree>
    <p:extLst>
      <p:ext uri="{BB962C8B-B14F-4D97-AF65-F5344CB8AC3E}">
        <p14:creationId xmlns:p14="http://schemas.microsoft.com/office/powerpoint/2010/main" val="2838713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fontScale="92500"/>
              </a:bodyPr>
              <a:lstStyle/>
              <a:p>
                <a:pPr marL="0" indent="0">
                  <a:buNone/>
                </a:pPr>
                <a:r>
                  <a:rPr lang="en-GB" dirty="0"/>
                  <a:t>Our forward method gives:</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𝑋</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043" t="-1880"/>
                </a:stretch>
              </a:blipFill>
            </p:spPr>
            <p:txBody>
              <a:bodyPr/>
              <a:lstStyle/>
              <a:p>
                <a:r>
                  <a:rPr lang="en-SG">
                    <a:noFill/>
                  </a:rPr>
                  <a:t> </a:t>
                </a:r>
              </a:p>
            </p:txBody>
          </p:sp>
        </mc:Fallback>
      </mc:AlternateContent>
    </p:spTree>
    <p:extLst>
      <p:ext uri="{BB962C8B-B14F-4D97-AF65-F5344CB8AC3E}">
        <p14:creationId xmlns:p14="http://schemas.microsoft.com/office/powerpoint/2010/main" val="13485321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pPr marL="0" indent="0">
                  <a:buNone/>
                </a:pPr>
                <a:r>
                  <a:rPr lang="en-GB" dirty="0"/>
                  <a:t>Retrieving the gradient descent update rules takes a few steps and requires some organizing…</a:t>
                </a:r>
              </a:p>
              <a:p>
                <a:r>
                  <a:rPr lang="en-GB" dirty="0"/>
                  <a:t>First, recall that our loss function is defined as</a:t>
                </a:r>
              </a:p>
              <a:p>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a:p>
                <a:pPr marL="0" indent="0">
                  <a:buNone/>
                </a:pPr>
                <a:r>
                  <a:rPr lang="en-SG" dirty="0"/>
                  <a:t>Therefore,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𝑌</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r>
                            <a:rPr lang="en-GB" b="0" i="1" smtClean="0">
                              <a:latin typeface="Cambria Math" panose="02040503050406030204" pitchFamily="18" charset="0"/>
                            </a:rPr>
                            <m:t>𝑌</m:t>
                          </m:r>
                        </m:num>
                        <m:den>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3673354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Then, recall that</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r>
                  <a:rPr lang="en-GB" dirty="0"/>
                  <a:t>We can then prove that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d>
                    </m:oMath>
                  </m:oMathPara>
                </a14:m>
                <a:endParaRPr lang="en-GB" dirty="0"/>
              </a:p>
              <a:p>
                <a:pPr marL="0" indent="0">
                  <a:buNone/>
                </a:pP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𝑍</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𝐴</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a:p>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85504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𝑊</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2151550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85775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3BC0-70CA-3C75-E622-ABD557DA9A48}"/>
              </a:ext>
            </a:extLst>
          </p:cNvPr>
          <p:cNvPicPr>
            <a:picLocks noChangeAspect="1"/>
          </p:cNvPicPr>
          <p:nvPr/>
        </p:nvPicPr>
        <p:blipFill>
          <a:blip r:embed="rId2"/>
          <a:stretch>
            <a:fillRect/>
          </a:stretch>
        </p:blipFill>
        <p:spPr>
          <a:xfrm>
            <a:off x="4673459" y="251969"/>
            <a:ext cx="7268589" cy="6354062"/>
          </a:xfrm>
          <a:prstGeom prst="rect">
            <a:avLst/>
          </a:prstGeom>
        </p:spPr>
      </p:pic>
      <p:sp>
        <p:nvSpPr>
          <p:cNvPr id="6" name="Title 5">
            <a:extLst>
              <a:ext uri="{FF2B5EF4-FFF2-40B4-BE49-F238E27FC236}">
                <a16:creationId xmlns:a16="http://schemas.microsoft.com/office/drawing/2014/main" id="{182A473B-52F1-F6BE-BDF1-62FD170B5BAC}"/>
              </a:ext>
            </a:extLst>
          </p:cNvPr>
          <p:cNvSpPr>
            <a:spLocks noGrp="1"/>
          </p:cNvSpPr>
          <p:nvPr>
            <p:ph type="title"/>
          </p:nvPr>
        </p:nvSpPr>
        <p:spPr/>
        <p:txBody>
          <a:bodyPr/>
          <a:lstStyle/>
          <a:p>
            <a:r>
              <a:rPr lang="en-GB" dirty="0"/>
              <a:t>Our NN class</a:t>
            </a:r>
            <a:endParaRPr lang="en-SG" dirty="0"/>
          </a:p>
        </p:txBody>
      </p:sp>
      <p:sp>
        <p:nvSpPr>
          <p:cNvPr id="7" name="Content Placeholder 6">
            <a:extLst>
              <a:ext uri="{FF2B5EF4-FFF2-40B4-BE49-F238E27FC236}">
                <a16:creationId xmlns:a16="http://schemas.microsoft.com/office/drawing/2014/main" id="{351BBB68-C97A-F968-8AD2-DE508BF2C073}"/>
              </a:ext>
            </a:extLst>
          </p:cNvPr>
          <p:cNvSpPr>
            <a:spLocks noGrp="1"/>
          </p:cNvSpPr>
          <p:nvPr>
            <p:ph sz="half" idx="1"/>
          </p:nvPr>
        </p:nvSpPr>
        <p:spPr>
          <a:xfrm>
            <a:off x="375138" y="1825625"/>
            <a:ext cx="4064000" cy="4942498"/>
          </a:xfrm>
        </p:spPr>
        <p:txBody>
          <a:bodyPr>
            <a:normAutofit/>
          </a:bodyPr>
          <a:lstStyle/>
          <a:p>
            <a:pPr marL="0" indent="0">
              <a:buNone/>
            </a:pPr>
            <a:r>
              <a:rPr lang="en-GB" b="1" dirty="0"/>
              <a:t>Changes:</a:t>
            </a:r>
          </a:p>
          <a:p>
            <a:r>
              <a:rPr lang="en-GB" dirty="0"/>
              <a:t>Weights and biases are now </a:t>
            </a:r>
            <a:r>
              <a:rPr lang="en-SG" dirty="0"/>
              <a:t>initialized as normal random with zero mean and variance 1.</a:t>
            </a:r>
          </a:p>
          <a:p>
            <a:r>
              <a:rPr lang="en-GB" dirty="0"/>
              <a:t>Forward method for making predictions using current parameters.</a:t>
            </a:r>
          </a:p>
          <a:p>
            <a:r>
              <a:rPr lang="en-GB" dirty="0"/>
              <a:t>Loss function for performance evaluation.</a:t>
            </a:r>
            <a:endParaRPr lang="en-SG" dirty="0"/>
          </a:p>
        </p:txBody>
      </p:sp>
    </p:spTree>
    <p:extLst>
      <p:ext uri="{BB962C8B-B14F-4D97-AF65-F5344CB8AC3E}">
        <p14:creationId xmlns:p14="http://schemas.microsoft.com/office/powerpoint/2010/main" val="250609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2494984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b="0" i="1" dirty="0" smtClean="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b="0"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𝑋</m:t>
                      </m:r>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oMath>
                  </m:oMathPara>
                </a14:m>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1831247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3593123" cy="5032375"/>
          </a:xfrm>
        </p:spPr>
        <p:txBody>
          <a:bodyPr>
            <a:normAutofit/>
          </a:bodyPr>
          <a:lstStyle/>
          <a:p>
            <a:pPr marL="0" indent="0">
              <a:buNone/>
            </a:pPr>
            <a:r>
              <a:rPr lang="en-GB" dirty="0"/>
              <a:t>Reusing our formulas carefully gives the following update for the backward method.</a:t>
            </a:r>
          </a:p>
          <a:p>
            <a:pPr marL="0" indent="0">
              <a:buNone/>
            </a:pPr>
            <a:r>
              <a:rPr lang="en-GB" dirty="0"/>
              <a:t>Notice how we do not rush and compute each term, one operation at a time, to avoid making mistakes.</a:t>
            </a:r>
            <a:endParaRPr lang="en-SG" dirty="0"/>
          </a:p>
        </p:txBody>
      </p:sp>
      <p:pic>
        <p:nvPicPr>
          <p:cNvPr id="5" name="Picture 4">
            <a:extLst>
              <a:ext uri="{FF2B5EF4-FFF2-40B4-BE49-F238E27FC236}">
                <a16:creationId xmlns:a16="http://schemas.microsoft.com/office/drawing/2014/main" id="{733E8D5A-1A45-8E27-B15C-2E7B5398173B}"/>
              </a:ext>
            </a:extLst>
          </p:cNvPr>
          <p:cNvPicPr>
            <a:picLocks noChangeAspect="1"/>
          </p:cNvPicPr>
          <p:nvPr/>
        </p:nvPicPr>
        <p:blipFill>
          <a:blip r:embed="rId2"/>
          <a:stretch>
            <a:fillRect/>
          </a:stretch>
        </p:blipFill>
        <p:spPr>
          <a:xfrm>
            <a:off x="5031985" y="481501"/>
            <a:ext cx="7093366" cy="5894998"/>
          </a:xfrm>
          <a:prstGeom prst="rect">
            <a:avLst/>
          </a:prstGeom>
        </p:spPr>
      </p:pic>
    </p:spTree>
    <p:extLst>
      <p:ext uri="{BB962C8B-B14F-4D97-AF65-F5344CB8AC3E}">
        <p14:creationId xmlns:p14="http://schemas.microsoft.com/office/powerpoint/2010/main" val="506948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6" name="Picture 5">
            <a:extLst>
              <a:ext uri="{FF2B5EF4-FFF2-40B4-BE49-F238E27FC236}">
                <a16:creationId xmlns:a16="http://schemas.microsoft.com/office/drawing/2014/main" id="{CD5993CC-DCBD-502A-6009-131C4E8BF4B4}"/>
              </a:ext>
            </a:extLst>
          </p:cNvPr>
          <p:cNvPicPr>
            <a:picLocks noChangeAspect="1"/>
          </p:cNvPicPr>
          <p:nvPr/>
        </p:nvPicPr>
        <p:blipFill>
          <a:blip r:embed="rId2"/>
          <a:stretch>
            <a:fillRect/>
          </a:stretch>
        </p:blipFill>
        <p:spPr>
          <a:xfrm>
            <a:off x="2024185" y="1554689"/>
            <a:ext cx="8654434" cy="5303311"/>
          </a:xfrm>
          <a:prstGeom prst="rect">
            <a:avLst/>
          </a:prstGeom>
        </p:spPr>
      </p:pic>
    </p:spTree>
    <p:extLst>
      <p:ext uri="{BB962C8B-B14F-4D97-AF65-F5344CB8AC3E}">
        <p14:creationId xmlns:p14="http://schemas.microsoft.com/office/powerpoint/2010/main" val="3934051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4" name="Picture 3">
            <a:extLst>
              <a:ext uri="{FF2B5EF4-FFF2-40B4-BE49-F238E27FC236}">
                <a16:creationId xmlns:a16="http://schemas.microsoft.com/office/drawing/2014/main" id="{B1A79797-083A-B47F-F29A-C163C28C665B}"/>
              </a:ext>
            </a:extLst>
          </p:cNvPr>
          <p:cNvPicPr>
            <a:picLocks noChangeAspect="1"/>
          </p:cNvPicPr>
          <p:nvPr/>
        </p:nvPicPr>
        <p:blipFill>
          <a:blip r:embed="rId2"/>
          <a:stretch>
            <a:fillRect/>
          </a:stretch>
        </p:blipFill>
        <p:spPr>
          <a:xfrm>
            <a:off x="4400061" y="1294066"/>
            <a:ext cx="7542347" cy="5095310"/>
          </a:xfrm>
          <a:prstGeom prst="rect">
            <a:avLst/>
          </a:prstGeom>
        </p:spPr>
      </p:pic>
      <p:sp>
        <p:nvSpPr>
          <p:cNvPr id="5" name="TextBox 4">
            <a:extLst>
              <a:ext uri="{FF2B5EF4-FFF2-40B4-BE49-F238E27FC236}">
                <a16:creationId xmlns:a16="http://schemas.microsoft.com/office/drawing/2014/main" id="{05642C26-AA61-A804-F438-6FAB9FE447AD}"/>
              </a:ext>
            </a:extLst>
          </p:cNvPr>
          <p:cNvSpPr txBox="1"/>
          <p:nvPr/>
        </p:nvSpPr>
        <p:spPr>
          <a:xfrm>
            <a:off x="93785" y="2790332"/>
            <a:ext cx="3978030" cy="2677656"/>
          </a:xfrm>
          <a:prstGeom prst="rect">
            <a:avLst/>
          </a:prstGeom>
          <a:noFill/>
        </p:spPr>
        <p:txBody>
          <a:bodyPr wrap="square" rtlCol="0">
            <a:spAutoFit/>
          </a:bodyPr>
          <a:lstStyle/>
          <a:p>
            <a:pPr algn="ctr"/>
            <a:r>
              <a:rPr lang="en-GB" sz="2800" dirty="0">
                <a:solidFill>
                  <a:schemeClr val="accent2"/>
                </a:solidFill>
              </a:rPr>
              <a:t>Using the sigmoid activation functions helped the network create some</a:t>
            </a:r>
            <a:br>
              <a:rPr lang="en-GB" sz="2800" dirty="0">
                <a:solidFill>
                  <a:schemeClr val="accent2"/>
                </a:solidFill>
              </a:rPr>
            </a:br>
            <a:r>
              <a:rPr lang="en-GB" sz="2800" dirty="0">
                <a:solidFill>
                  <a:schemeClr val="accent2"/>
                </a:solidFill>
              </a:rPr>
              <a:t>non-linearity!</a:t>
            </a:r>
          </a:p>
          <a:p>
            <a:pPr algn="ctr"/>
            <a:r>
              <a:rPr lang="en-GB" sz="2800" dirty="0">
                <a:solidFill>
                  <a:schemeClr val="accent2"/>
                </a:solidFill>
              </a:rPr>
              <a:t>(Looks great!)</a:t>
            </a:r>
            <a:endParaRPr lang="en-SG" sz="2800" dirty="0">
              <a:solidFill>
                <a:schemeClr val="accent2"/>
              </a:solidFill>
            </a:endParaRPr>
          </a:p>
        </p:txBody>
      </p:sp>
    </p:spTree>
    <p:extLst>
      <p:ext uri="{BB962C8B-B14F-4D97-AF65-F5344CB8AC3E}">
        <p14:creationId xmlns:p14="http://schemas.microsoft.com/office/powerpoint/2010/main" val="1442844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sigmoid</a:t>
            </a:r>
            <a:endParaRPr lang="en-SG" b="1"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(sigmoid function):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den>
                      </m:f>
                    </m:oMath>
                  </m:oMathPara>
                </a14:m>
                <a:endParaRPr lang="en-GB" dirty="0"/>
              </a:p>
              <a:p>
                <a:pPr marL="0" indent="0">
                  <a:buNone/>
                </a:pPr>
                <a:endParaRPr lang="en-GB" dirty="0"/>
              </a:p>
              <a:p>
                <a:pPr marL="0" indent="0">
                  <a:buNone/>
                </a:pPr>
                <a:r>
                  <a:rPr lang="en-GB" dirty="0"/>
                  <a:t>The </a:t>
                </a:r>
                <a:r>
                  <a:rPr lang="en-GB" b="1" dirty="0"/>
                  <a:t>sigmoid activation function </a:t>
                </a:r>
                <a:r>
                  <a:rPr lang="en-GB" dirty="0"/>
                  <a:t>is often used in the </a:t>
                </a:r>
                <a:r>
                  <a:rPr lang="en-GB" b="1" dirty="0"/>
                  <a:t>output layer of a binary classification model</a:t>
                </a:r>
                <a:r>
                  <a:rPr lang="en-GB" dirty="0"/>
                  <a:t>, because the output will then have values between 0 and 1, and can therefore be interpreted as a </a:t>
                </a:r>
                <a:r>
                  <a:rPr lang="en-GB" b="1" dirty="0"/>
                  <a:t>probability</a:t>
                </a:r>
                <a:r>
                  <a:rPr lang="en-GB" dirty="0"/>
                  <a:t>.</a:t>
                </a:r>
                <a:endParaRPr lang="en-SG" dirty="0"/>
              </a:p>
            </p:txBody>
          </p:sp>
        </mc:Choice>
        <mc:Fallback xmlns="">
          <p:sp>
            <p:nvSpPr>
              <p:cNvPr id="5" name="Content Placeholder 4">
                <a:extLst>
                  <a:ext uri="{FF2B5EF4-FFF2-40B4-BE49-F238E27FC236}">
                    <a16:creationId xmlns:a16="http://schemas.microsoft.com/office/drawing/2014/main" id="{B6B851F4-FCFC-1E83-D239-824F7B5E1B0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ED877936-0C09-CE62-73FD-AC87B960D65A}"/>
              </a:ext>
            </a:extLst>
          </p:cNvPr>
          <p:cNvPicPr>
            <a:picLocks noChangeAspect="1"/>
          </p:cNvPicPr>
          <p:nvPr/>
        </p:nvPicPr>
        <p:blipFill>
          <a:blip r:embed="rId3"/>
          <a:stretch>
            <a:fillRect/>
          </a:stretch>
        </p:blipFill>
        <p:spPr>
          <a:xfrm>
            <a:off x="7819140" y="2680676"/>
            <a:ext cx="4112999" cy="4031439"/>
          </a:xfrm>
          <a:prstGeom prst="rect">
            <a:avLst/>
          </a:prstGeom>
        </p:spPr>
      </p:pic>
      <p:pic>
        <p:nvPicPr>
          <p:cNvPr id="3" name="Picture 2">
            <a:extLst>
              <a:ext uri="{FF2B5EF4-FFF2-40B4-BE49-F238E27FC236}">
                <a16:creationId xmlns:a16="http://schemas.microsoft.com/office/drawing/2014/main" id="{B1A42CF1-8F96-4AF5-9B5F-867EE9CCF1E9}"/>
              </a:ext>
            </a:extLst>
          </p:cNvPr>
          <p:cNvPicPr>
            <a:picLocks noChangeAspect="1"/>
          </p:cNvPicPr>
          <p:nvPr/>
        </p:nvPicPr>
        <p:blipFill>
          <a:blip r:embed="rId4"/>
          <a:stretch>
            <a:fillRect/>
          </a:stretch>
        </p:blipFill>
        <p:spPr>
          <a:xfrm>
            <a:off x="7726520" y="1825624"/>
            <a:ext cx="4043635" cy="785547"/>
          </a:xfrm>
          <a:prstGeom prst="rect">
            <a:avLst/>
          </a:prstGeom>
        </p:spPr>
      </p:pic>
    </p:spTree>
    <p:extLst>
      <p:ext uri="{BB962C8B-B14F-4D97-AF65-F5344CB8AC3E}">
        <p14:creationId xmlns:p14="http://schemas.microsoft.com/office/powerpoint/2010/main" val="1521149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Hyperbolic tangent</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(tanh function):</a:t>
            </a:r>
          </a:p>
          <a:p>
            <a:pPr marL="0" indent="0">
              <a:buNone/>
            </a:pPr>
            <a:r>
              <a:rPr lang="en-GB" dirty="0"/>
              <a:t>The </a:t>
            </a:r>
            <a:r>
              <a:rPr lang="en-GB" b="1" dirty="0"/>
              <a:t>tanh (short for "hyperbolic tangent") activation function </a:t>
            </a:r>
            <a:r>
              <a:rPr lang="en-GB" dirty="0"/>
              <a:t>is similar to the sigmoid function, but it maps values to a range between -1 and 1.</a:t>
            </a:r>
          </a:p>
          <a:p>
            <a:pPr marL="0" indent="0">
              <a:buNone/>
            </a:pPr>
            <a:r>
              <a:rPr lang="en-GB" dirty="0"/>
              <a:t>Like the sigmoid function, it is often used in the output layer of a classification model.</a:t>
            </a:r>
            <a:endParaRPr lang="en-SG" dirty="0"/>
          </a:p>
        </p:txBody>
      </p:sp>
      <p:pic>
        <p:nvPicPr>
          <p:cNvPr id="3" name="Picture 2">
            <a:extLst>
              <a:ext uri="{FF2B5EF4-FFF2-40B4-BE49-F238E27FC236}">
                <a16:creationId xmlns:a16="http://schemas.microsoft.com/office/drawing/2014/main" id="{9D9416D7-60A1-4844-CD00-1484111F66FA}"/>
              </a:ext>
            </a:extLst>
          </p:cNvPr>
          <p:cNvPicPr>
            <a:picLocks noChangeAspect="1"/>
          </p:cNvPicPr>
          <p:nvPr/>
        </p:nvPicPr>
        <p:blipFill>
          <a:blip r:embed="rId2"/>
          <a:stretch>
            <a:fillRect/>
          </a:stretch>
        </p:blipFill>
        <p:spPr>
          <a:xfrm>
            <a:off x="7906021" y="2711938"/>
            <a:ext cx="3837693" cy="3688862"/>
          </a:xfrm>
          <a:prstGeom prst="rect">
            <a:avLst/>
          </a:prstGeom>
        </p:spPr>
      </p:pic>
      <p:pic>
        <p:nvPicPr>
          <p:cNvPr id="7" name="Picture 6">
            <a:extLst>
              <a:ext uri="{FF2B5EF4-FFF2-40B4-BE49-F238E27FC236}">
                <a16:creationId xmlns:a16="http://schemas.microsoft.com/office/drawing/2014/main" id="{4B96F9EA-A500-3B33-33EB-1938A8C46805}"/>
              </a:ext>
            </a:extLst>
          </p:cNvPr>
          <p:cNvPicPr>
            <a:picLocks noChangeAspect="1"/>
          </p:cNvPicPr>
          <p:nvPr/>
        </p:nvPicPr>
        <p:blipFill>
          <a:blip r:embed="rId3"/>
          <a:stretch>
            <a:fillRect/>
          </a:stretch>
        </p:blipFill>
        <p:spPr>
          <a:xfrm>
            <a:off x="7906021" y="1690688"/>
            <a:ext cx="3837692" cy="985968"/>
          </a:xfrm>
          <a:prstGeom prst="rect">
            <a:avLst/>
          </a:prstGeom>
        </p:spPr>
      </p:pic>
    </p:spTree>
    <p:extLst>
      <p:ext uri="{BB962C8B-B14F-4D97-AF65-F5344CB8AC3E}">
        <p14:creationId xmlns:p14="http://schemas.microsoft.com/office/powerpoint/2010/main" val="920253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err="1"/>
              <a:t>ReLU</a:t>
            </a:r>
            <a:r>
              <a:rPr lang="en-GB" b="1" dirty="0"/>
              <a:t> function):</a:t>
            </a:r>
          </a:p>
          <a:p>
            <a:pPr marL="0" indent="0">
              <a:buNone/>
            </a:pPr>
            <a:r>
              <a:rPr lang="en-GB" dirty="0"/>
              <a:t>The </a:t>
            </a:r>
            <a:r>
              <a:rPr lang="en-GB" b="1" dirty="0" err="1"/>
              <a:t>ReLU</a:t>
            </a:r>
            <a:r>
              <a:rPr lang="en-GB" dirty="0"/>
              <a:t> (short for </a:t>
            </a:r>
            <a:r>
              <a:rPr lang="en-GB" b="1" dirty="0"/>
              <a:t>"rectified linear unit"</a:t>
            </a:r>
            <a:r>
              <a:rPr lang="en-GB" dirty="0"/>
              <a:t>) </a:t>
            </a:r>
            <a:r>
              <a:rPr lang="en-GB" b="1" dirty="0"/>
              <a:t>activation</a:t>
            </a:r>
            <a:r>
              <a:rPr lang="en-GB" dirty="0"/>
              <a:t> </a:t>
            </a:r>
            <a:r>
              <a:rPr lang="en-GB" b="1" dirty="0"/>
              <a:t>function</a:t>
            </a:r>
            <a:r>
              <a:rPr lang="en-GB" dirty="0"/>
              <a:t> is a simple function that maps any input value less than 0 to 0, and any input value greater than or equal to 0 to the input value itself. </a:t>
            </a:r>
          </a:p>
          <a:p>
            <a:pPr marL="0" indent="0">
              <a:buNone/>
            </a:pPr>
            <a:r>
              <a:rPr lang="en-GB" dirty="0"/>
              <a:t>It is widely used because it is computationally efficient and does not saturate (i.e., "die") like some other activation functions.</a:t>
            </a:r>
            <a:endParaRPr lang="en-SG" dirty="0"/>
          </a:p>
        </p:txBody>
      </p:sp>
      <p:pic>
        <p:nvPicPr>
          <p:cNvPr id="3" name="Picture 2">
            <a:extLst>
              <a:ext uri="{FF2B5EF4-FFF2-40B4-BE49-F238E27FC236}">
                <a16:creationId xmlns:a16="http://schemas.microsoft.com/office/drawing/2014/main" id="{72D38222-4B91-4FD1-1594-E8EB2A0ECB57}"/>
              </a:ext>
            </a:extLst>
          </p:cNvPr>
          <p:cNvPicPr>
            <a:picLocks noChangeAspect="1"/>
          </p:cNvPicPr>
          <p:nvPr/>
        </p:nvPicPr>
        <p:blipFill>
          <a:blip r:embed="rId2"/>
          <a:stretch>
            <a:fillRect/>
          </a:stretch>
        </p:blipFill>
        <p:spPr>
          <a:xfrm>
            <a:off x="7060270" y="1690688"/>
            <a:ext cx="4830672" cy="1021250"/>
          </a:xfrm>
          <a:prstGeom prst="rect">
            <a:avLst/>
          </a:prstGeom>
        </p:spPr>
      </p:pic>
      <p:pic>
        <p:nvPicPr>
          <p:cNvPr id="7" name="Picture 6">
            <a:extLst>
              <a:ext uri="{FF2B5EF4-FFF2-40B4-BE49-F238E27FC236}">
                <a16:creationId xmlns:a16="http://schemas.microsoft.com/office/drawing/2014/main" id="{3226DBB2-8697-7D35-390D-633C5DCF29AE}"/>
              </a:ext>
            </a:extLst>
          </p:cNvPr>
          <p:cNvPicPr>
            <a:picLocks noChangeAspect="1"/>
          </p:cNvPicPr>
          <p:nvPr/>
        </p:nvPicPr>
        <p:blipFill>
          <a:blip r:embed="rId3"/>
          <a:stretch>
            <a:fillRect/>
          </a:stretch>
        </p:blipFill>
        <p:spPr>
          <a:xfrm>
            <a:off x="7583901" y="2711938"/>
            <a:ext cx="3943792" cy="4013184"/>
          </a:xfrm>
          <a:prstGeom prst="rect">
            <a:avLst/>
          </a:prstGeom>
        </p:spPr>
      </p:pic>
    </p:spTree>
    <p:extLst>
      <p:ext uri="{BB962C8B-B14F-4D97-AF65-F5344CB8AC3E}">
        <p14:creationId xmlns:p14="http://schemas.microsoft.com/office/powerpoint/2010/main" val="32237598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Leaky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(Leaky </a:t>
            </a:r>
            <a:r>
              <a:rPr lang="en-GB" b="1" dirty="0" err="1"/>
              <a:t>ReLU</a:t>
            </a:r>
            <a:r>
              <a:rPr lang="en-GB" b="1" dirty="0"/>
              <a:t> function):</a:t>
            </a:r>
          </a:p>
          <a:p>
            <a:pPr marL="0" indent="0">
              <a:buNone/>
            </a:pPr>
            <a:r>
              <a:rPr lang="en-GB" dirty="0"/>
              <a:t>The </a:t>
            </a:r>
            <a:r>
              <a:rPr lang="en-GB" b="1" dirty="0"/>
              <a:t>leaky</a:t>
            </a:r>
            <a:r>
              <a:rPr lang="en-GB" dirty="0"/>
              <a:t> </a:t>
            </a:r>
            <a:r>
              <a:rPr lang="en-GB" b="1" dirty="0" err="1"/>
              <a:t>ReLU</a:t>
            </a:r>
            <a:r>
              <a:rPr lang="en-GB" dirty="0"/>
              <a:t> </a:t>
            </a:r>
            <a:r>
              <a:rPr lang="en-GB" b="1" dirty="0"/>
              <a:t>activation</a:t>
            </a:r>
            <a:r>
              <a:rPr lang="en-GB" dirty="0"/>
              <a:t> function is similar to the </a:t>
            </a:r>
            <a:r>
              <a:rPr lang="en-GB" dirty="0" err="1"/>
              <a:t>ReLU</a:t>
            </a:r>
            <a:r>
              <a:rPr lang="en-GB" dirty="0"/>
              <a:t> function, but it allows a </a:t>
            </a:r>
            <a:r>
              <a:rPr lang="en-GB" b="1" dirty="0"/>
              <a:t>small</a:t>
            </a:r>
            <a:r>
              <a:rPr lang="en-GB" dirty="0"/>
              <a:t> </a:t>
            </a:r>
            <a:r>
              <a:rPr lang="en-GB" b="1" dirty="0"/>
              <a:t>negative</a:t>
            </a:r>
            <a:r>
              <a:rPr lang="en-GB" dirty="0"/>
              <a:t> </a:t>
            </a:r>
            <a:r>
              <a:rPr lang="en-GB" b="1" dirty="0"/>
              <a:t>slope</a:t>
            </a:r>
            <a:r>
              <a:rPr lang="en-GB" dirty="0"/>
              <a:t> for input values less than 0.</a:t>
            </a:r>
          </a:p>
          <a:p>
            <a:pPr marL="0" indent="0">
              <a:buNone/>
            </a:pPr>
            <a:r>
              <a:rPr lang="en-GB" dirty="0"/>
              <a:t>This can help to alleviate the "dying </a:t>
            </a:r>
            <a:r>
              <a:rPr lang="en-GB" dirty="0" err="1"/>
              <a:t>ReLU</a:t>
            </a:r>
            <a:r>
              <a:rPr lang="en-GB" dirty="0"/>
              <a:t>" problem, where some neurons in the network "die" and no longer respond to input.</a:t>
            </a:r>
          </a:p>
        </p:txBody>
      </p:sp>
      <p:pic>
        <p:nvPicPr>
          <p:cNvPr id="3" name="Picture 2">
            <a:extLst>
              <a:ext uri="{FF2B5EF4-FFF2-40B4-BE49-F238E27FC236}">
                <a16:creationId xmlns:a16="http://schemas.microsoft.com/office/drawing/2014/main" id="{BD69A75A-EEBB-93ED-3DB2-CB55B455E54E}"/>
              </a:ext>
            </a:extLst>
          </p:cNvPr>
          <p:cNvPicPr>
            <a:picLocks noChangeAspect="1"/>
          </p:cNvPicPr>
          <p:nvPr/>
        </p:nvPicPr>
        <p:blipFill>
          <a:blip r:embed="rId2"/>
          <a:stretch>
            <a:fillRect/>
          </a:stretch>
        </p:blipFill>
        <p:spPr>
          <a:xfrm>
            <a:off x="7272351" y="2758034"/>
            <a:ext cx="3973988" cy="4099965"/>
          </a:xfrm>
          <a:prstGeom prst="rect">
            <a:avLst/>
          </a:prstGeom>
        </p:spPr>
      </p:pic>
      <p:pic>
        <p:nvPicPr>
          <p:cNvPr id="6" name="Picture 5">
            <a:extLst>
              <a:ext uri="{FF2B5EF4-FFF2-40B4-BE49-F238E27FC236}">
                <a16:creationId xmlns:a16="http://schemas.microsoft.com/office/drawing/2014/main" id="{C7271CFC-D272-6F79-0683-343D1F2DC6EC}"/>
              </a:ext>
            </a:extLst>
          </p:cNvPr>
          <p:cNvPicPr>
            <a:picLocks noChangeAspect="1"/>
          </p:cNvPicPr>
          <p:nvPr/>
        </p:nvPicPr>
        <p:blipFill>
          <a:blip r:embed="rId3"/>
          <a:stretch>
            <a:fillRect/>
          </a:stretch>
        </p:blipFill>
        <p:spPr>
          <a:xfrm>
            <a:off x="6396497" y="1964087"/>
            <a:ext cx="5795503" cy="818189"/>
          </a:xfrm>
          <a:prstGeom prst="rect">
            <a:avLst/>
          </a:prstGeom>
        </p:spPr>
      </p:pic>
    </p:spTree>
    <p:extLst>
      <p:ext uri="{BB962C8B-B14F-4D97-AF65-F5344CB8AC3E}">
        <p14:creationId xmlns:p14="http://schemas.microsoft.com/office/powerpoint/2010/main" val="12076239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(ELU function):</a:t>
            </a:r>
          </a:p>
          <a:p>
            <a:pPr marL="0" indent="0">
              <a:buNone/>
            </a:pPr>
            <a:r>
              <a:rPr lang="en-GB" dirty="0"/>
              <a:t>The </a:t>
            </a:r>
            <a:r>
              <a:rPr lang="en-GB" b="1" dirty="0"/>
              <a:t>ELU</a:t>
            </a:r>
            <a:r>
              <a:rPr lang="en-GB" dirty="0"/>
              <a:t> (short for "</a:t>
            </a:r>
            <a:r>
              <a:rPr lang="en-GB" b="1" dirty="0"/>
              <a:t>exponential</a:t>
            </a:r>
            <a:r>
              <a:rPr lang="en-GB" dirty="0"/>
              <a:t> </a:t>
            </a:r>
            <a:r>
              <a:rPr lang="en-GB" b="1" dirty="0"/>
              <a:t>linear</a:t>
            </a:r>
            <a:r>
              <a:rPr lang="en-GB" dirty="0"/>
              <a:t> </a:t>
            </a:r>
            <a:r>
              <a:rPr lang="en-GB" b="1" dirty="0"/>
              <a:t>unit</a:t>
            </a:r>
            <a:r>
              <a:rPr lang="en-GB" dirty="0"/>
              <a:t>") </a:t>
            </a:r>
            <a:r>
              <a:rPr lang="en-GB" b="1" dirty="0"/>
              <a:t>activation</a:t>
            </a:r>
            <a:r>
              <a:rPr lang="en-GB" dirty="0"/>
              <a:t> </a:t>
            </a:r>
            <a:r>
              <a:rPr lang="en-GB" b="1" dirty="0"/>
              <a:t>function</a:t>
            </a:r>
            <a:r>
              <a:rPr lang="en-GB" dirty="0"/>
              <a:t> is similar to the </a:t>
            </a:r>
            <a:r>
              <a:rPr lang="en-GB" dirty="0" err="1"/>
              <a:t>ReLU</a:t>
            </a:r>
            <a:r>
              <a:rPr lang="en-GB" dirty="0"/>
              <a:t> function, but it has a negative slope for input values less than 0.</a:t>
            </a:r>
          </a:p>
          <a:p>
            <a:pPr marL="0" indent="0">
              <a:buNone/>
            </a:pPr>
            <a:r>
              <a:rPr lang="en-GB" dirty="0"/>
              <a:t>Like the leaky </a:t>
            </a:r>
            <a:r>
              <a:rPr lang="en-GB" dirty="0" err="1"/>
              <a:t>ReLU</a:t>
            </a:r>
            <a:r>
              <a:rPr lang="en-GB" dirty="0"/>
              <a:t> function, it can help to alleviate the "dying </a:t>
            </a:r>
            <a:r>
              <a:rPr lang="en-GB" dirty="0" err="1"/>
              <a:t>ReLU</a:t>
            </a:r>
            <a:r>
              <a:rPr lang="en-GB" dirty="0"/>
              <a:t>" problem.</a:t>
            </a:r>
          </a:p>
          <a:p>
            <a:pPr marL="0" indent="0">
              <a:buNone/>
            </a:pPr>
            <a:endParaRPr lang="en-SG" dirty="0"/>
          </a:p>
        </p:txBody>
      </p:sp>
      <p:pic>
        <p:nvPicPr>
          <p:cNvPr id="3" name="Picture 2">
            <a:extLst>
              <a:ext uri="{FF2B5EF4-FFF2-40B4-BE49-F238E27FC236}">
                <a16:creationId xmlns:a16="http://schemas.microsoft.com/office/drawing/2014/main" id="{09BE49B8-7DE8-031C-5B17-75E7142AB276}"/>
              </a:ext>
            </a:extLst>
          </p:cNvPr>
          <p:cNvPicPr>
            <a:picLocks noChangeAspect="1"/>
          </p:cNvPicPr>
          <p:nvPr/>
        </p:nvPicPr>
        <p:blipFill>
          <a:blip r:embed="rId2"/>
          <a:stretch>
            <a:fillRect/>
          </a:stretch>
        </p:blipFill>
        <p:spPr>
          <a:xfrm>
            <a:off x="7356979" y="2401395"/>
            <a:ext cx="4116006" cy="4199763"/>
          </a:xfrm>
          <a:prstGeom prst="rect">
            <a:avLst/>
          </a:prstGeom>
        </p:spPr>
      </p:pic>
      <p:pic>
        <p:nvPicPr>
          <p:cNvPr id="10" name="Picture 9">
            <a:extLst>
              <a:ext uri="{FF2B5EF4-FFF2-40B4-BE49-F238E27FC236}">
                <a16:creationId xmlns:a16="http://schemas.microsoft.com/office/drawing/2014/main" id="{0E35DE08-500E-6A4D-D350-6FF02D6C8FCD}"/>
              </a:ext>
            </a:extLst>
          </p:cNvPr>
          <p:cNvPicPr>
            <a:picLocks noChangeAspect="1"/>
          </p:cNvPicPr>
          <p:nvPr/>
        </p:nvPicPr>
        <p:blipFill>
          <a:blip r:embed="rId3"/>
          <a:stretch>
            <a:fillRect/>
          </a:stretch>
        </p:blipFill>
        <p:spPr>
          <a:xfrm>
            <a:off x="5572569" y="1433361"/>
            <a:ext cx="6619431" cy="784525"/>
          </a:xfrm>
          <a:prstGeom prst="rect">
            <a:avLst/>
          </a:prstGeom>
        </p:spPr>
      </p:pic>
    </p:spTree>
    <p:extLst>
      <p:ext uri="{BB962C8B-B14F-4D97-AF65-F5344CB8AC3E}">
        <p14:creationId xmlns:p14="http://schemas.microsoft.com/office/powerpoint/2010/main" val="3207845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DD955-8C6C-6B79-E4D7-D77E989DD9CB}"/>
              </a:ext>
            </a:extLst>
          </p:cNvPr>
          <p:cNvPicPr>
            <a:picLocks noChangeAspect="1"/>
          </p:cNvPicPr>
          <p:nvPr/>
        </p:nvPicPr>
        <p:blipFill>
          <a:blip r:embed="rId2"/>
          <a:stretch>
            <a:fillRect/>
          </a:stretch>
        </p:blipFill>
        <p:spPr>
          <a:xfrm>
            <a:off x="500115" y="277012"/>
            <a:ext cx="11488753" cy="2724530"/>
          </a:xfrm>
          <a:prstGeom prst="rect">
            <a:avLst/>
          </a:prstGeom>
        </p:spPr>
      </p:pic>
      <p:pic>
        <p:nvPicPr>
          <p:cNvPr id="8" name="Picture 7">
            <a:extLst>
              <a:ext uri="{FF2B5EF4-FFF2-40B4-BE49-F238E27FC236}">
                <a16:creationId xmlns:a16="http://schemas.microsoft.com/office/drawing/2014/main" id="{0F78550A-E6DE-7CC0-7837-FC2B1D24AC42}"/>
              </a:ext>
            </a:extLst>
          </p:cNvPr>
          <p:cNvPicPr>
            <a:picLocks noChangeAspect="1"/>
          </p:cNvPicPr>
          <p:nvPr/>
        </p:nvPicPr>
        <p:blipFill>
          <a:blip r:embed="rId3"/>
          <a:stretch>
            <a:fillRect/>
          </a:stretch>
        </p:blipFill>
        <p:spPr>
          <a:xfrm>
            <a:off x="389499" y="3001542"/>
            <a:ext cx="4191585" cy="3734321"/>
          </a:xfrm>
          <a:prstGeom prst="rect">
            <a:avLst/>
          </a:prstGeom>
        </p:spPr>
      </p:pic>
      <p:pic>
        <p:nvPicPr>
          <p:cNvPr id="10" name="Picture 9">
            <a:extLst>
              <a:ext uri="{FF2B5EF4-FFF2-40B4-BE49-F238E27FC236}">
                <a16:creationId xmlns:a16="http://schemas.microsoft.com/office/drawing/2014/main" id="{072B0F04-E003-8681-9F9A-699B20E267B0}"/>
              </a:ext>
            </a:extLst>
          </p:cNvPr>
          <p:cNvPicPr>
            <a:picLocks noChangeAspect="1"/>
          </p:cNvPicPr>
          <p:nvPr/>
        </p:nvPicPr>
        <p:blipFill>
          <a:blip r:embed="rId4"/>
          <a:stretch>
            <a:fillRect/>
          </a:stretch>
        </p:blipFill>
        <p:spPr>
          <a:xfrm>
            <a:off x="6505343" y="5347243"/>
            <a:ext cx="5058481" cy="962159"/>
          </a:xfrm>
          <a:prstGeom prst="rect">
            <a:avLst/>
          </a:prstGeom>
        </p:spPr>
      </p:pic>
      <p:sp>
        <p:nvSpPr>
          <p:cNvPr id="12" name="TextBox 11">
            <a:extLst>
              <a:ext uri="{FF2B5EF4-FFF2-40B4-BE49-F238E27FC236}">
                <a16:creationId xmlns:a16="http://schemas.microsoft.com/office/drawing/2014/main" id="{DD3CD9CC-3DB1-E108-6A9D-978D92CBFE28}"/>
              </a:ext>
            </a:extLst>
          </p:cNvPr>
          <p:cNvSpPr txBox="1"/>
          <p:nvPr/>
        </p:nvSpPr>
        <p:spPr>
          <a:xfrm>
            <a:off x="7041662" y="3219938"/>
            <a:ext cx="3665415" cy="1754326"/>
          </a:xfrm>
          <a:prstGeom prst="rect">
            <a:avLst/>
          </a:prstGeom>
          <a:noFill/>
        </p:spPr>
        <p:txBody>
          <a:bodyPr wrap="square" rtlCol="0">
            <a:spAutoFit/>
          </a:bodyPr>
          <a:lstStyle/>
          <a:p>
            <a:pPr marL="342900" indent="-342900">
              <a:buAutoNum type="arabicPeriod"/>
            </a:pPr>
            <a:r>
              <a:rPr lang="en-GB" dirty="0">
                <a:solidFill>
                  <a:srgbClr val="00B050"/>
                </a:solidFill>
              </a:rPr>
              <a:t>Initialize model</a:t>
            </a:r>
          </a:p>
          <a:p>
            <a:pPr marL="342900" indent="-342900">
              <a:buAutoNum type="arabicPeriod"/>
            </a:pPr>
            <a:r>
              <a:rPr lang="en-GB" dirty="0">
                <a:solidFill>
                  <a:schemeClr val="accent2"/>
                </a:solidFill>
              </a:rPr>
              <a:t>Forward to predict</a:t>
            </a:r>
          </a:p>
          <a:p>
            <a:pPr marL="342900" indent="-342900">
              <a:buAutoNum type="arabicPeriod"/>
            </a:pPr>
            <a:r>
              <a:rPr lang="en-GB" dirty="0">
                <a:solidFill>
                  <a:srgbClr val="7030A0"/>
                </a:solidFill>
              </a:rPr>
              <a:t>Compute loss to evaluate model (it is bad, because trainable parameters have received random values!)</a:t>
            </a:r>
            <a:endParaRPr lang="en-SG" dirty="0">
              <a:solidFill>
                <a:srgbClr val="7030A0"/>
              </a:solidFill>
            </a:endParaRPr>
          </a:p>
        </p:txBody>
      </p:sp>
      <p:cxnSp>
        <p:nvCxnSpPr>
          <p:cNvPr id="14" name="Straight Arrow Connector 13">
            <a:extLst>
              <a:ext uri="{FF2B5EF4-FFF2-40B4-BE49-F238E27FC236}">
                <a16:creationId xmlns:a16="http://schemas.microsoft.com/office/drawing/2014/main" id="{C64E9A37-A7F7-360B-952C-B89423628496}"/>
              </a:ext>
            </a:extLst>
          </p:cNvPr>
          <p:cNvCxnSpPr>
            <a:cxnSpLocks/>
          </p:cNvCxnSpPr>
          <p:nvPr/>
        </p:nvCxnSpPr>
        <p:spPr>
          <a:xfrm flipH="1">
            <a:off x="7053384" y="4290647"/>
            <a:ext cx="332154" cy="10424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292570-28B5-65D3-67EE-A694DF11DD12}"/>
              </a:ext>
            </a:extLst>
          </p:cNvPr>
          <p:cNvCxnSpPr>
            <a:cxnSpLocks/>
          </p:cNvCxnSpPr>
          <p:nvPr/>
        </p:nvCxnSpPr>
        <p:spPr>
          <a:xfrm flipH="1">
            <a:off x="4079631" y="3657057"/>
            <a:ext cx="2848707" cy="94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A0F1C2-C1CE-6209-2479-EE59FD4158C5}"/>
              </a:ext>
            </a:extLst>
          </p:cNvPr>
          <p:cNvCxnSpPr>
            <a:cxnSpLocks/>
          </p:cNvCxnSpPr>
          <p:nvPr/>
        </p:nvCxnSpPr>
        <p:spPr>
          <a:xfrm flipH="1" flipV="1">
            <a:off x="6346092" y="2247628"/>
            <a:ext cx="1039446" cy="9723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82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t>We have listed the most common activation functions, which are used 99% of the time.</a:t>
            </a:r>
          </a:p>
          <a:p>
            <a:pPr marL="0" indent="0">
              <a:buNone/>
            </a:pPr>
            <a:r>
              <a:rPr lang="en-GB" dirty="0"/>
              <a:t>Keep in mind that </a:t>
            </a:r>
            <a:r>
              <a:rPr lang="en-GB" b="1" dirty="0"/>
              <a:t>many more activation functions exist</a:t>
            </a:r>
            <a:r>
              <a:rPr lang="en-GB" dirty="0"/>
              <a:t>, some of them being very niche, but worth keeping an eye on. Have a look at the list here: </a:t>
            </a:r>
            <a:r>
              <a:rPr lang="en-GB" dirty="0">
                <a:hlinkClick r:id="rId2"/>
              </a:rPr>
              <a:t>https://pytorch.org/docs/stable/nn.html#non-linear-activations-weighted-sum-nonlinearity</a:t>
            </a:r>
            <a:endParaRPr lang="en-SG"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79957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FF0000"/>
                    </a:solidFill>
                  </a:rPr>
                  <a:t>Universal</a:t>
                </a:r>
                <a:r>
                  <a:rPr lang="en-GB" b="1" dirty="0"/>
                  <a:t> </a:t>
                </a:r>
                <a:r>
                  <a:rPr lang="en-GB" b="1" dirty="0">
                    <a:solidFill>
                      <a:srgbClr val="FF0000"/>
                    </a:solidFill>
                  </a:rPr>
                  <a:t>Approximation</a:t>
                </a:r>
                <a:r>
                  <a:rPr lang="en-GB" b="1" dirty="0"/>
                  <a:t> </a:t>
                </a:r>
                <a:r>
                  <a:rPr lang="en-GB" b="1" dirty="0">
                    <a:solidFill>
                      <a:srgbClr val="FF0000"/>
                    </a:solidFill>
                  </a:rPr>
                  <a:t>Theorem</a:t>
                </a:r>
                <a:r>
                  <a:rPr lang="en-GB" b="1" dirty="0"/>
                  <a:t>):</a:t>
                </a:r>
              </a:p>
              <a:p>
                <a:pPr marL="0" indent="0">
                  <a:buNone/>
                </a:pPr>
                <a:r>
                  <a:rPr lang="en-GB" dirty="0"/>
                  <a:t>Mathematically speaking, any neural network architecture aims at finding the mathematical function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oMath>
                </a14:m>
                <a:r>
                  <a:rPr lang="en-GB" dirty="0"/>
                  <a:t>that can map some given inputs (</a:t>
                </a:r>
                <a14:m>
                  <m:oMath xmlns:m="http://schemas.openxmlformats.org/officeDocument/2006/math">
                    <m:r>
                      <a:rPr lang="en-GB" i="1" dirty="0" smtClean="0">
                        <a:latin typeface="Cambria Math" panose="02040503050406030204" pitchFamily="18" charset="0"/>
                      </a:rPr>
                      <m:t>𝑥</m:t>
                    </m:r>
                  </m:oMath>
                </a14:m>
                <a:r>
                  <a:rPr lang="en-GB" dirty="0"/>
                  <a:t>) to outputs (</a:t>
                </a:r>
                <a14:m>
                  <m:oMath xmlns:m="http://schemas.openxmlformats.org/officeDocument/2006/math">
                    <m:r>
                      <a:rPr lang="en-GB" i="1" dirty="0" smtClean="0">
                        <a:latin typeface="Cambria Math" panose="02040503050406030204" pitchFamily="18" charset="0"/>
                      </a:rPr>
                      <m:t>𝑦</m:t>
                    </m:r>
                  </m:oMath>
                </a14:m>
                <a:r>
                  <a:rPr lang="en-GB" dirty="0"/>
                  <a:t>). And the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can be arbitrarily complex, based on the dataset and task at hand.</a:t>
                </a:r>
              </a:p>
              <a:p>
                <a:pPr marL="0" indent="0">
                  <a:buNone/>
                </a:pPr>
                <a:r>
                  <a:rPr lang="en-GB" dirty="0"/>
                  <a:t>The </a:t>
                </a:r>
                <a:r>
                  <a:rPr lang="en-GB" b="1" dirty="0">
                    <a:solidFill>
                      <a:srgbClr val="FF0000"/>
                    </a:solidFill>
                  </a:rPr>
                  <a:t>Universal</a:t>
                </a:r>
                <a:r>
                  <a:rPr lang="en-GB" dirty="0"/>
                  <a:t> </a:t>
                </a:r>
                <a:r>
                  <a:rPr lang="en-GB" b="1" dirty="0">
                    <a:solidFill>
                      <a:srgbClr val="FF0000"/>
                    </a:solidFill>
                  </a:rPr>
                  <a:t>Approximation</a:t>
                </a:r>
                <a:r>
                  <a:rPr lang="en-GB" dirty="0"/>
                  <a:t> </a:t>
                </a:r>
                <a:r>
                  <a:rPr lang="en-GB" b="1" dirty="0">
                    <a:solidFill>
                      <a:srgbClr val="FF0000"/>
                    </a:solidFill>
                  </a:rPr>
                  <a:t>Theorem</a:t>
                </a:r>
                <a:r>
                  <a:rPr lang="en-GB" dirty="0"/>
                  <a:t> tells us that </a:t>
                </a:r>
                <a:r>
                  <a:rPr lang="en-GB" b="1" dirty="0"/>
                  <a:t>Neural Networks have a kind of universality property.</a:t>
                </a:r>
              </a:p>
              <a:p>
                <a:pPr marL="0" indent="0">
                  <a:buNone/>
                </a:pPr>
                <a:r>
                  <a:rPr lang="en-GB" b="1" dirty="0"/>
                  <a:t>This means that no matter what </a:t>
                </a:r>
                <a14:m>
                  <m:oMath xmlns:m="http://schemas.openxmlformats.org/officeDocument/2006/math">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might be, there is a network that can approximately approach the function </a:t>
                </a:r>
                <a14:m>
                  <m:oMath xmlns:m="http://schemas.openxmlformats.org/officeDocument/2006/math">
                    <m:r>
                      <a:rPr lang="en-GB" b="1" i="1" dirty="0">
                        <a:latin typeface="Cambria Math" panose="02040503050406030204" pitchFamily="18" charset="0"/>
                      </a:rPr>
                      <m:t>𝒇</m:t>
                    </m:r>
                    <m:d>
                      <m:dPr>
                        <m:ctrlPr>
                          <a:rPr lang="en-GB" b="1" i="1" dirty="0">
                            <a:latin typeface="Cambria Math" panose="02040503050406030204" pitchFamily="18" charset="0"/>
                          </a:rPr>
                        </m:ctrlPr>
                      </m:dPr>
                      <m:e>
                        <m:r>
                          <a:rPr lang="en-GB" b="1" i="1" dirty="0">
                            <a:latin typeface="Cambria Math" panose="02040503050406030204" pitchFamily="18" charset="0"/>
                          </a:rPr>
                          <m:t>𝒙</m:t>
                        </m:r>
                      </m:e>
                    </m:d>
                  </m:oMath>
                </a14:m>
                <a:r>
                  <a:rPr lang="en-GB" dirty="0"/>
                  <a:t>!</a:t>
                </a:r>
                <a:br>
                  <a:rPr lang="en-GB" dirty="0"/>
                </a:br>
                <a:endParaRPr lang="en-GB" dirty="0"/>
              </a:p>
              <a:p>
                <a:pPr marL="0" indent="0">
                  <a:buNone/>
                </a:pPr>
                <a:r>
                  <a:rPr lang="en-GB" dirty="0"/>
                  <a:t>As such, this is the most important theorem of Deep Learning!</a:t>
                </a:r>
              </a:p>
            </p:txBody>
          </p:sp>
        </mc:Choice>
        <mc:Fallback xmlns="">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58"/>
                </a:stretch>
              </a:blipFill>
            </p:spPr>
            <p:txBody>
              <a:bodyPr/>
              <a:lstStyle/>
              <a:p>
                <a:r>
                  <a:rPr lang="en-SG">
                    <a:noFill/>
                  </a:rPr>
                  <a:t> </a:t>
                </a:r>
              </a:p>
            </p:txBody>
          </p:sp>
        </mc:Fallback>
      </mc:AlternateContent>
    </p:spTree>
    <p:extLst>
      <p:ext uri="{BB962C8B-B14F-4D97-AF65-F5344CB8AC3E}">
        <p14:creationId xmlns:p14="http://schemas.microsoft.com/office/powerpoint/2010/main" val="2102102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4E3A-23DD-CF64-9047-E77A146CF80A}"/>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FB8F0BB-489A-5ED4-5B94-4E425ACF1A13}"/>
                  </a:ext>
                </a:extLst>
              </p:cNvPr>
              <p:cNvSpPr>
                <a:spLocks noGrp="1"/>
              </p:cNvSpPr>
              <p:nvPr>
                <p:ph idx="1"/>
              </p:nvPr>
            </p:nvSpPr>
            <p:spPr>
              <a:xfrm>
                <a:off x="838200" y="1825624"/>
                <a:ext cx="10515600" cy="5032375"/>
              </a:xfrm>
            </p:spPr>
            <p:txBody>
              <a:bodyPr>
                <a:normAutofit/>
              </a:bodyPr>
              <a:lstStyle/>
              <a:p>
                <a:pPr marL="0" indent="0">
                  <a:buNone/>
                </a:pPr>
                <a:r>
                  <a:rPr lang="en-GB" dirty="0"/>
                  <a:t>Let us consider the following function:</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𝑓</m:t>
                      </m:r>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319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4</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43</m:t>
                          </m:r>
                        </m:num>
                        <m:den>
                          <m:r>
                            <a:rPr lang="en-SG" i="1" dirty="0" smtClean="0">
                              <a:latin typeface="Cambria Math" panose="02040503050406030204" pitchFamily="18" charset="0"/>
                            </a:rPr>
                            <m:t>4200</m:t>
                          </m:r>
                        </m:den>
                      </m:f>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6799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b="0"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+ 6</m:t>
                      </m:r>
                    </m:oMath>
                  </m:oMathPara>
                </a14:m>
                <a:endParaRPr lang="en-SG" dirty="0"/>
              </a:p>
              <a:p>
                <a:pPr marL="0" indent="0">
                  <a:buNone/>
                </a:pPr>
                <a:endParaRPr lang="en-SG" dirty="0"/>
              </a:p>
              <a:p>
                <a:pPr marL="0" indent="0">
                  <a:buNone/>
                </a:pPr>
                <a:r>
                  <a:rPr lang="en-SG" dirty="0"/>
                  <a:t>And let us assume we are trying to solve the optimization problem:</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𝑥</m:t>
                                  </m:r>
                                </m:lim>
                              </m:limLow>
                            </m:fName>
                            <m:e>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e>
                          </m:func>
                        </m:e>
                      </m:func>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1FB8F0BB-489A-5ED4-5B94-4E425ACF1A1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59418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47DA-32AE-D8A2-4BF3-9F1F7DA67F13}"/>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9BE038E-B3F3-E503-09A3-C905DA4ED3E1}"/>
                  </a:ext>
                </a:extLst>
              </p:cNvPr>
              <p:cNvSpPr>
                <a:spLocks noGrp="1"/>
              </p:cNvSpPr>
              <p:nvPr>
                <p:ph idx="1"/>
              </p:nvPr>
            </p:nvSpPr>
            <p:spPr/>
            <p:txBody>
              <a:bodyPr/>
              <a:lstStyle/>
              <a:p>
                <a:pPr marL="0" indent="0">
                  <a:buNone/>
                </a:pPr>
                <a:r>
                  <a:rPr lang="en-SG" dirty="0"/>
                  <a:t>The derivative of </a:t>
                </a:r>
                <a14:m>
                  <m:oMath xmlns:m="http://schemas.openxmlformats.org/officeDocument/2006/math">
                    <m:r>
                      <a:rPr lang="en-GB" b="0" i="1" smtClean="0">
                        <a:latin typeface="Cambria Math" panose="02040503050406030204" pitchFamily="18" charset="0"/>
                      </a:rPr>
                      <m:t>𝑓</m:t>
                    </m:r>
                  </m:oMath>
                </a14:m>
                <a:r>
                  <a:rPr lang="en-SG" dirty="0"/>
                  <a:t> is:</a:t>
                </a:r>
              </a:p>
              <a:p>
                <a:pPr marL="0" indent="0">
                  <a:buNone/>
                </a:pPr>
                <a14:m>
                  <m:oMathPara xmlns:m="http://schemas.openxmlformats.org/officeDocument/2006/math">
                    <m:oMathParaPr>
                      <m:jc m:val="centerGroup"/>
                    </m:oMathParaPr>
                    <m:oMath xmlns:m="http://schemas.openxmlformats.org/officeDocument/2006/math">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𝑓</m:t>
                          </m:r>
                        </m:e>
                        <m:sup>
                          <m:r>
                            <a:rPr lang="en-SG" i="1" dirty="0" smtClean="0">
                              <a:latin typeface="Cambria Math" panose="02040503050406030204" pitchFamily="18" charset="0"/>
                            </a:rPr>
                            <m:t>′</m:t>
                          </m:r>
                        </m:sup>
                      </m:sSup>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1276</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129</m:t>
                          </m:r>
                        </m:num>
                        <m:den>
                          <m:r>
                            <a:rPr lang="en-SG" i="1" dirty="0" smtClean="0">
                              <a:latin typeface="Cambria Math" panose="02040503050406030204" pitchFamily="18" charset="0"/>
                            </a:rPr>
                            <m:t>4200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13598</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oMath>
                  </m:oMathPara>
                </a14:m>
                <a:endParaRPr lang="en-SG" dirty="0"/>
              </a:p>
              <a:p>
                <a:pPr marL="0" indent="0">
                  <a:buNone/>
                </a:pPr>
                <a:endParaRPr lang="en-SG" dirty="0"/>
              </a:p>
              <a:p>
                <a:pPr marL="0" indent="0">
                  <a:buNone/>
                </a:pPr>
                <a:r>
                  <a:rPr lang="en-SG" dirty="0"/>
                  <a:t>And we could use gradient descent to solve this optimization by using the following update rule:</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𝛼</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SG" dirty="0"/>
              </a:p>
            </p:txBody>
          </p:sp>
        </mc:Choice>
        <mc:Fallback>
          <p:sp>
            <p:nvSpPr>
              <p:cNvPr id="3" name="Content Placeholder 2">
                <a:extLst>
                  <a:ext uri="{FF2B5EF4-FFF2-40B4-BE49-F238E27FC236}">
                    <a16:creationId xmlns:a16="http://schemas.microsoft.com/office/drawing/2014/main" id="{79BE038E-B3F3-E503-09A3-C905DA4ED3E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897058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p:txBody>
              <a:bodyPr/>
              <a:lstStyle/>
              <a:p>
                <a:pPr marL="0" indent="0">
                  <a:buNone/>
                </a:pPr>
                <a:r>
                  <a:rPr lang="en-GB" dirty="0"/>
                  <a:t>Our vanilla gradient descent algorithm is implemented by defining the objective function </a:t>
                </a:r>
                <a14:m>
                  <m:oMath xmlns:m="http://schemas.openxmlformats.org/officeDocument/2006/math">
                    <m:r>
                      <a:rPr lang="en-GB" b="0" i="1" smtClean="0">
                        <a:latin typeface="Cambria Math" panose="02040503050406030204" pitchFamily="18" charset="0"/>
                      </a:rPr>
                      <m:t>𝑓</m:t>
                    </m:r>
                  </m:oMath>
                </a14:m>
                <a:r>
                  <a:rPr lang="en-SG" dirty="0"/>
                  <a:t> and its derivative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a14:m>
                <a:r>
                  <a:rPr lang="en-SG" dirty="0"/>
                  <a:t>.</a:t>
                </a:r>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p:sp>
        <p:nvSpPr>
          <p:cNvPr id="11" name="Content Placeholder 10">
            <a:extLst>
              <a:ext uri="{FF2B5EF4-FFF2-40B4-BE49-F238E27FC236}">
                <a16:creationId xmlns:a16="http://schemas.microsoft.com/office/drawing/2014/main" id="{501E66A8-75AB-D7EF-35FB-458890B7FD93}"/>
              </a:ext>
            </a:extLst>
          </p:cNvPr>
          <p:cNvSpPr>
            <a:spLocks noGrp="1"/>
          </p:cNvSpPr>
          <p:nvPr>
            <p:ph sz="half" idx="2"/>
          </p:nvPr>
        </p:nvSpPr>
        <p:spPr/>
        <p:txBody>
          <a:bodyPr/>
          <a:lstStyle/>
          <a:p>
            <a:pPr marL="0" indent="0">
              <a:buNone/>
            </a:pPr>
            <a:r>
              <a:rPr lang="en-GB" dirty="0"/>
              <a:t>We can then implement our vanilla gradient descent algorithm for this optimization problem as shown below.</a:t>
            </a:r>
            <a:endParaRPr lang="en-SG" dirty="0"/>
          </a:p>
        </p:txBody>
      </p:sp>
      <p:pic>
        <p:nvPicPr>
          <p:cNvPr id="8" name="Picture 7">
            <a:extLst>
              <a:ext uri="{FF2B5EF4-FFF2-40B4-BE49-F238E27FC236}">
                <a16:creationId xmlns:a16="http://schemas.microsoft.com/office/drawing/2014/main" id="{90354547-8627-17C8-BCA9-E3148FD0A4F8}"/>
              </a:ext>
            </a:extLst>
          </p:cNvPr>
          <p:cNvPicPr>
            <a:picLocks noChangeAspect="1"/>
          </p:cNvPicPr>
          <p:nvPr/>
        </p:nvPicPr>
        <p:blipFill>
          <a:blip r:embed="rId3"/>
          <a:stretch>
            <a:fillRect/>
          </a:stretch>
        </p:blipFill>
        <p:spPr>
          <a:xfrm>
            <a:off x="77264" y="3611223"/>
            <a:ext cx="5753903" cy="3105583"/>
          </a:xfrm>
          <a:prstGeom prst="rect">
            <a:avLst/>
          </a:prstGeom>
        </p:spPr>
      </p:pic>
      <p:pic>
        <p:nvPicPr>
          <p:cNvPr id="10" name="Picture 9">
            <a:extLst>
              <a:ext uri="{FF2B5EF4-FFF2-40B4-BE49-F238E27FC236}">
                <a16:creationId xmlns:a16="http://schemas.microsoft.com/office/drawing/2014/main" id="{53985BCE-B2F7-5266-3491-18EB202F932E}"/>
              </a:ext>
            </a:extLst>
          </p:cNvPr>
          <p:cNvPicPr>
            <a:picLocks noChangeAspect="1"/>
          </p:cNvPicPr>
          <p:nvPr/>
        </p:nvPicPr>
        <p:blipFill>
          <a:blip r:embed="rId4"/>
          <a:stretch>
            <a:fillRect/>
          </a:stretch>
        </p:blipFill>
        <p:spPr>
          <a:xfrm>
            <a:off x="6403646" y="3833561"/>
            <a:ext cx="5229955" cy="1848108"/>
          </a:xfrm>
          <a:prstGeom prst="rect">
            <a:avLst/>
          </a:prstGeom>
        </p:spPr>
      </p:pic>
    </p:spTree>
    <p:extLst>
      <p:ext uri="{BB962C8B-B14F-4D97-AF65-F5344CB8AC3E}">
        <p14:creationId xmlns:p14="http://schemas.microsoft.com/office/powerpoint/2010/main" val="1835649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The function </a:t>
                </a:r>
                <a14:m>
                  <m:oMath xmlns:m="http://schemas.openxmlformats.org/officeDocument/2006/math">
                    <m:r>
                      <a:rPr lang="en-GB" i="1" dirty="0" smtClean="0">
                        <a:latin typeface="Cambria Math" panose="02040503050406030204" pitchFamily="18" charset="0"/>
                      </a:rPr>
                      <m:t>𝑓</m:t>
                    </m:r>
                  </m:oMath>
                </a14:m>
                <a:r>
                  <a:rPr lang="en-SG" dirty="0"/>
                  <a:t> admits a global minimum 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≈3.27</m:t>
                    </m:r>
                  </m:oMath>
                </a14:m>
                <a:r>
                  <a:rPr lang="en-SG" dirty="0"/>
                  <a:t> and a local (non-global) minimum at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 −3.25</m:t>
                    </m:r>
                  </m:oMath>
                </a14:m>
                <a:r>
                  <a:rPr lang="en-SG" dirty="0"/>
                  <a:t>, as shown in the figure below.</a:t>
                </a:r>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7D398792-6DD6-F452-B740-657EC29302E4}"/>
              </a:ext>
            </a:extLst>
          </p:cNvPr>
          <p:cNvPicPr>
            <a:picLocks noChangeAspect="1"/>
          </p:cNvPicPr>
          <p:nvPr/>
        </p:nvPicPr>
        <p:blipFill>
          <a:blip r:embed="rId3"/>
          <a:stretch>
            <a:fillRect/>
          </a:stretch>
        </p:blipFill>
        <p:spPr>
          <a:xfrm>
            <a:off x="2680676" y="3000666"/>
            <a:ext cx="5771241" cy="3857334"/>
          </a:xfrm>
          <a:prstGeom prst="rect">
            <a:avLst/>
          </a:prstGeom>
        </p:spPr>
      </p:pic>
    </p:spTree>
    <p:extLst>
      <p:ext uri="{BB962C8B-B14F-4D97-AF65-F5344CB8AC3E}">
        <p14:creationId xmlns:p14="http://schemas.microsoft.com/office/powerpoint/2010/main" val="38845411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035A0E-EDB9-AFA3-98B0-DA55CAD967F7}"/>
              </a:ext>
            </a:extLst>
          </p:cNvPr>
          <p:cNvPicPr>
            <a:picLocks noChangeAspect="1"/>
          </p:cNvPicPr>
          <p:nvPr/>
        </p:nvPicPr>
        <p:blipFill>
          <a:blip r:embed="rId2"/>
          <a:stretch>
            <a:fillRect/>
          </a:stretch>
        </p:blipFill>
        <p:spPr>
          <a:xfrm>
            <a:off x="965621" y="0"/>
            <a:ext cx="10260758" cy="6858000"/>
          </a:xfrm>
          <a:prstGeom prst="rect">
            <a:avLst/>
          </a:prstGeom>
        </p:spPr>
      </p:pic>
    </p:spTree>
    <p:extLst>
      <p:ext uri="{BB962C8B-B14F-4D97-AF65-F5344CB8AC3E}">
        <p14:creationId xmlns:p14="http://schemas.microsoft.com/office/powerpoint/2010/main" val="30709803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 5 </m:t>
                    </m:r>
                  </m:oMath>
                </a14:m>
                <a:r>
                  <a:rPr lang="en-GB" dirty="0"/>
                  <a:t>as a starting point for our gradient descent, we do converge to the global minimum.</a:t>
                </a:r>
                <a:endParaRPr lang="en-SG" dirty="0"/>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r="-98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2922C7FA-070B-E8F2-3F02-21B7E9B9FED5}"/>
              </a:ext>
            </a:extLst>
          </p:cNvPr>
          <p:cNvPicPr>
            <a:picLocks noChangeAspect="1"/>
          </p:cNvPicPr>
          <p:nvPr/>
        </p:nvPicPr>
        <p:blipFill>
          <a:blip r:embed="rId3"/>
          <a:stretch>
            <a:fillRect/>
          </a:stretch>
        </p:blipFill>
        <p:spPr>
          <a:xfrm>
            <a:off x="272701" y="4001294"/>
            <a:ext cx="6754168" cy="2038635"/>
          </a:xfrm>
          <a:prstGeom prst="rect">
            <a:avLst/>
          </a:prstGeom>
        </p:spPr>
      </p:pic>
      <p:pic>
        <p:nvPicPr>
          <p:cNvPr id="6" name="Picture 5">
            <a:extLst>
              <a:ext uri="{FF2B5EF4-FFF2-40B4-BE49-F238E27FC236}">
                <a16:creationId xmlns:a16="http://schemas.microsoft.com/office/drawing/2014/main" id="{0F3C797E-9E26-E738-F9DA-D9E95F54AF14}"/>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3521009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endParaRPr lang="en-SG" dirty="0"/>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5A0B3487-D23C-CE53-10CE-9BD14B405BB6}"/>
              </a:ext>
            </a:extLst>
          </p:cNvPr>
          <p:cNvPicPr>
            <a:picLocks noChangeAspect="1"/>
          </p:cNvPicPr>
          <p:nvPr/>
        </p:nvPicPr>
        <p:blipFill>
          <a:blip r:embed="rId3"/>
          <a:stretch>
            <a:fillRect/>
          </a:stretch>
        </p:blipFill>
        <p:spPr>
          <a:xfrm>
            <a:off x="221647" y="4147381"/>
            <a:ext cx="6887536" cy="2095792"/>
          </a:xfrm>
          <a:prstGeom prst="rect">
            <a:avLst/>
          </a:prstGeom>
        </p:spPr>
      </p:pic>
      <p:pic>
        <p:nvPicPr>
          <p:cNvPr id="7" name="Picture 6">
            <a:extLst>
              <a:ext uri="{FF2B5EF4-FFF2-40B4-BE49-F238E27FC236}">
                <a16:creationId xmlns:a16="http://schemas.microsoft.com/office/drawing/2014/main" id="{BA82E22C-72AC-F7E1-0CF5-B58044097895}"/>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98186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a:xfrm>
                <a:off x="838200" y="1825624"/>
                <a:ext cx="10515600" cy="5032375"/>
              </a:xfrm>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p>
              <a:p>
                <a:pPr marL="0" indent="0">
                  <a:buNone/>
                </a:pPr>
                <a:endParaRPr lang="en-GB" dirty="0"/>
              </a:p>
              <a:p>
                <a:pPr marL="0" indent="0">
                  <a:buNone/>
                </a:pPr>
                <a:r>
                  <a:rPr lang="en-GB" dirty="0"/>
                  <a:t>In the case of our Neural Networks:</a:t>
                </a:r>
              </a:p>
              <a:p>
                <a:r>
                  <a:rPr lang="en-GB" dirty="0"/>
                  <a:t>this could lead to </a:t>
                </a:r>
                <a:r>
                  <a:rPr lang="en-GB" b="1" dirty="0"/>
                  <a:t>suboptimal</a:t>
                </a:r>
                <a:r>
                  <a:rPr lang="en-GB" dirty="0"/>
                  <a:t> </a:t>
                </a:r>
                <a:r>
                  <a:rPr lang="en-GB" b="1" dirty="0"/>
                  <a:t>parameters</a:t>
                </a:r>
                <a:r>
                  <a:rPr lang="en-GB" dirty="0"/>
                  <a:t> </a:t>
                </a:r>
                <a:r>
                  <a:rPr lang="en-GB" b="1" dirty="0"/>
                  <a:t>𝑊</a:t>
                </a:r>
                <a:r>
                  <a:rPr lang="en-GB" dirty="0"/>
                  <a:t> </a:t>
                </a:r>
                <a:r>
                  <a:rPr lang="en-GB" b="1" dirty="0"/>
                  <a:t>and</a:t>
                </a:r>
                <a:r>
                  <a:rPr lang="en-GB" dirty="0"/>
                  <a:t> </a:t>
                </a:r>
                <a:r>
                  <a:rPr lang="en-GB" b="1" dirty="0"/>
                  <a:t>𝑏</a:t>
                </a:r>
                <a:r>
                  <a:rPr lang="en-GB" dirty="0"/>
                  <a:t>, which are not going to minimize the loss functions used for training,</a:t>
                </a:r>
              </a:p>
              <a:p>
                <a:r>
                  <a:rPr lang="en-GB" dirty="0"/>
                  <a:t>and therefore lead to </a:t>
                </a:r>
                <a:r>
                  <a:rPr lang="en-GB" b="1" dirty="0"/>
                  <a:t>a Neural Network that has not been optimally trained for its task</a:t>
                </a:r>
                <a:r>
                  <a:rPr lang="en-GB" dirty="0"/>
                  <a:t>.</a:t>
                </a:r>
                <a:endParaRPr lang="en-SG" dirty="0"/>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b="-1816"/>
                </a:stretch>
              </a:blipFill>
            </p:spPr>
            <p:txBody>
              <a:bodyPr/>
              <a:lstStyle/>
              <a:p>
                <a:r>
                  <a:rPr lang="en-SG">
                    <a:noFill/>
                  </a:rPr>
                  <a:t> </a:t>
                </a:r>
              </a:p>
            </p:txBody>
          </p:sp>
        </mc:Fallback>
      </mc:AlternateContent>
    </p:spTree>
    <p:extLst>
      <p:ext uri="{BB962C8B-B14F-4D97-AF65-F5344CB8AC3E}">
        <p14:creationId xmlns:p14="http://schemas.microsoft.com/office/powerpoint/2010/main" val="471935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6"/>
              </a:xfrm>
            </p:spPr>
            <p:txBody>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a14:m>
                <a:endParaRPr lang="en-GB"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i="1"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6"/>
              </a:xfrm>
              <a:blipFill>
                <a:blip r:embed="rId3"/>
                <a:stretch>
                  <a:fillRect l="-2857" t="-1937"/>
                </a:stretch>
              </a:blipFill>
            </p:spPr>
            <p:txBody>
              <a:bodyPr/>
              <a:lstStyle/>
              <a:p>
                <a:r>
                  <a:rPr lang="en-SG">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a:xfrm>
                <a:off x="838200" y="1825624"/>
                <a:ext cx="5181600" cy="5032375"/>
              </a:xfrm>
            </p:spPr>
            <p:txBody>
              <a:bodyPr/>
              <a:lstStyle/>
              <a:p>
                <a:r>
                  <a:rPr lang="en-GB" b="1" dirty="0"/>
                  <a:t>When the function is convex: </a:t>
                </a:r>
                <a:r>
                  <a:rPr lang="en-GB" dirty="0"/>
                  <a:t>gradient descent is guaranteed to converge to the global minimum, no matter the starting point.</a:t>
                </a:r>
              </a:p>
              <a:p>
                <a:r>
                  <a:rPr lang="en-GB" b="1" dirty="0"/>
                  <a:t>When the function is not convex (and our function </a:t>
                </a:r>
                <a14:m>
                  <m:oMath xmlns:m="http://schemas.openxmlformats.org/officeDocument/2006/math">
                    <m:r>
                      <a:rPr lang="en-GB" b="1" i="1" dirty="0" smtClean="0">
                        <a:latin typeface="Cambria Math" panose="02040503050406030204" pitchFamily="18" charset="0"/>
                      </a:rPr>
                      <m:t>𝒇</m:t>
                    </m:r>
                  </m:oMath>
                </a14:m>
                <a:r>
                  <a:rPr lang="en-GB" b="1" dirty="0"/>
                  <a:t> is not): </a:t>
                </a:r>
                <a:r>
                  <a:rPr lang="en-GB" dirty="0"/>
                  <a:t>the starting point has an impact and might lead to a completely different outcome.</a:t>
                </a:r>
              </a:p>
              <a:p>
                <a:r>
                  <a:rPr lang="en-GB" dirty="0"/>
                  <a:t>Some solutions exist, but are not guaranteed to work.</a:t>
                </a:r>
                <a:endParaRPr lang="en-SG" dirty="0"/>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294" b="-181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73D6465A-9544-2064-8309-3CC636D984B8}"/>
              </a:ext>
            </a:extLst>
          </p:cNvPr>
          <p:cNvPicPr>
            <a:picLocks noChangeAspect="1"/>
          </p:cNvPicPr>
          <p:nvPr/>
        </p:nvPicPr>
        <p:blipFill>
          <a:blip r:embed="rId3"/>
          <a:stretch>
            <a:fillRect/>
          </a:stretch>
        </p:blipFill>
        <p:spPr>
          <a:xfrm>
            <a:off x="6172202" y="1825624"/>
            <a:ext cx="5834606" cy="4043730"/>
          </a:xfrm>
          <a:prstGeom prst="rect">
            <a:avLst/>
          </a:prstGeom>
        </p:spPr>
      </p:pic>
    </p:spTree>
    <p:extLst>
      <p:ext uri="{BB962C8B-B14F-4D97-AF65-F5344CB8AC3E}">
        <p14:creationId xmlns:p14="http://schemas.microsoft.com/office/powerpoint/2010/main" val="553405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In an attempt 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9D8783B-E536-7357-0ACB-1218956938D9}"/>
                  </a:ext>
                </a:extLst>
              </p:cNvPr>
              <p:cNvSpPr>
                <a:spLocks noGrp="1"/>
              </p:cNvSpPr>
              <p:nvPr>
                <p:ph sz="half" idx="2"/>
              </p:nvPr>
            </p:nvSpPr>
            <p:spPr>
              <a:xfrm>
                <a:off x="6172200" y="1825625"/>
                <a:ext cx="5181600" cy="5032374"/>
              </a:xfrm>
            </p:spPr>
            <p:txBody>
              <a:bodyPr>
                <a:normAutofit fontScale="92500" lnSpcReduction="10000"/>
              </a:bodyPr>
              <a:lstStyle/>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GB" dirty="0"/>
              </a:p>
              <a:p>
                <a:pPr marL="0" indent="0">
                  <a:buNone/>
                </a:pPr>
                <a:r>
                  <a:rPr lang="en-GB" dirty="0"/>
                  <a:t>As before,</a:t>
                </a:r>
              </a:p>
              <a:p>
                <a14:m>
                  <m:oMath xmlns:m="http://schemas.openxmlformats.org/officeDocument/2006/math">
                    <m:r>
                      <a:rPr lang="en-GB" i="1" dirty="0" smtClean="0">
                        <a:latin typeface="Cambria Math" panose="02040503050406030204" pitchFamily="18" charset="0"/>
                      </a:rPr>
                      <m:t>𝛼</m:t>
                    </m:r>
                  </m:oMath>
                </a14:m>
                <a:r>
                  <a:rPr lang="en-GB" dirty="0"/>
                  <a:t> is a hyperparameter that controls the step size/learning rate at each iteration,</a:t>
                </a:r>
              </a:p>
              <a:p>
                <a:r>
                  <a:rPr lang="en-GB" dirty="0"/>
                  <a:t>And the coefficient </a:t>
                </a:r>
                <a14:m>
                  <m:oMath xmlns:m="http://schemas.openxmlformats.org/officeDocument/2006/math">
                    <m:r>
                      <a:rPr lang="en-GB" i="1" dirty="0" smtClean="0">
                        <a:latin typeface="Cambria Math" panose="02040503050406030204" pitchFamily="18" charset="0"/>
                      </a:rPr>
                      <m:t>𝜇</m:t>
                    </m:r>
                    <m:r>
                      <a:rPr lang="en-GB" i="1" dirty="0" smtClean="0">
                        <a:latin typeface="Cambria Math" panose="02040503050406030204" pitchFamily="18" charset="0"/>
                      </a:rPr>
                      <m:t> </m:t>
                    </m:r>
                  </m:oMath>
                </a14:m>
                <a:r>
                  <a:rPr lang="en-GB" dirty="0"/>
                  <a:t>is another hyperparameter that controls the influence of the momentum, or previous gradient update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a14:m>
                <a:r>
                  <a:rPr lang="en-GB" dirty="0"/>
                  <a:t>.</a:t>
                </a:r>
              </a:p>
            </p:txBody>
          </p:sp>
        </mc:Choice>
        <mc:Fallback>
          <p:sp>
            <p:nvSpPr>
              <p:cNvPr id="4" name="Content Placeholder 3">
                <a:extLst>
                  <a:ext uri="{FF2B5EF4-FFF2-40B4-BE49-F238E27FC236}">
                    <a16:creationId xmlns:a16="http://schemas.microsoft.com/office/drawing/2014/main" id="{69D8783B-E536-7357-0ACB-1218956938D9}"/>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118" t="-2421" r="-3294"/>
                </a:stretch>
              </a:blipFill>
            </p:spPr>
            <p:txBody>
              <a:bodyPr/>
              <a:lstStyle/>
              <a:p>
                <a:r>
                  <a:rPr lang="en-SG">
                    <a:noFill/>
                  </a:rPr>
                  <a:t> </a:t>
                </a:r>
              </a:p>
            </p:txBody>
          </p:sp>
        </mc:Fallback>
      </mc:AlternateContent>
    </p:spTree>
    <p:extLst>
      <p:ext uri="{BB962C8B-B14F-4D97-AF65-F5344CB8AC3E}">
        <p14:creationId xmlns:p14="http://schemas.microsoft.com/office/powerpoint/2010/main" val="18618941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Using momentum can help the model converge faster and can also </a:t>
                </a:r>
                <a:r>
                  <a:rPr lang="en-GB" b="1" dirty="0"/>
                  <a:t>help</a:t>
                </a:r>
                <a:r>
                  <a:rPr lang="en-GB" dirty="0"/>
                  <a:t> </a:t>
                </a:r>
                <a:r>
                  <a:rPr lang="en-GB" b="1" dirty="0"/>
                  <a:t>escape</a:t>
                </a:r>
                <a:r>
                  <a:rPr lang="en-GB" dirty="0"/>
                  <a:t> </a:t>
                </a:r>
                <a:r>
                  <a:rPr lang="en-GB" b="1" dirty="0"/>
                  <a:t>local</a:t>
                </a:r>
                <a:r>
                  <a:rPr lang="en-GB" dirty="0"/>
                  <a:t> </a:t>
                </a:r>
                <a:r>
                  <a:rPr lang="en-GB" b="1" dirty="0"/>
                  <a:t>minima</a:t>
                </a:r>
                <a:r>
                  <a:rPr lang="en-GB" dirty="0"/>
                  <a:t> and converge to global minima instead.</a:t>
                </a:r>
              </a:p>
              <a:p>
                <a:pPr marL="0" indent="0">
                  <a:buNone/>
                </a:pPr>
                <a:r>
                  <a:rPr lang="en-GB" dirty="0"/>
                  <a:t>However, it can also cause the model to overshoot the global minimum and diverge, so – just like with the learning rate – </a:t>
                </a:r>
                <a:r>
                  <a:rPr lang="en-GB" b="1" dirty="0"/>
                  <a:t>it is important to tune the momentum hyperparameter </a:t>
                </a:r>
                <a14:m>
                  <m:oMath xmlns:m="http://schemas.openxmlformats.org/officeDocument/2006/math">
                    <m:r>
                      <a:rPr lang="en-GB" b="1" i="1" dirty="0" smtClean="0">
                        <a:latin typeface="Cambria Math" panose="02040503050406030204" pitchFamily="18" charset="0"/>
                      </a:rPr>
                      <m:t>𝝁</m:t>
                    </m:r>
                  </m:oMath>
                </a14:m>
                <a:r>
                  <a:rPr lang="en-GB" b="1" dirty="0"/>
                  <a:t> carefully (NFL theorem!)</a:t>
                </a:r>
                <a:r>
                  <a:rPr lang="en-GB" dirty="0"/>
                  <a:t>.</a:t>
                </a:r>
                <a:endParaRPr lang="en-SG" dirty="0"/>
              </a:p>
              <a:p>
                <a:endParaRPr lang="en-SG" dirty="0"/>
              </a:p>
            </p:txBody>
          </p:sp>
        </mc:Choice>
        <mc:Fallback>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idx="1"/>
              </p:nvPr>
            </p:nvSpPr>
            <p:spPr>
              <a:blipFill>
                <a:blip r:embed="rId2"/>
                <a:stretch>
                  <a:fillRect l="-1217" t="-2241" r="-1101"/>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2DF294E3-D542-A77F-D00F-B8807CEB2F1B}"/>
              </a:ext>
            </a:extLst>
          </p:cNvPr>
          <p:cNvPicPr>
            <a:picLocks noChangeAspect="1"/>
          </p:cNvPicPr>
          <p:nvPr/>
        </p:nvPicPr>
        <p:blipFill>
          <a:blip r:embed="rId3"/>
          <a:stretch>
            <a:fillRect/>
          </a:stretch>
        </p:blipFill>
        <p:spPr>
          <a:xfrm>
            <a:off x="3005493" y="3937339"/>
            <a:ext cx="5857153" cy="2920661"/>
          </a:xfrm>
          <a:prstGeom prst="rect">
            <a:avLst/>
          </a:prstGeom>
        </p:spPr>
      </p:pic>
      <p:sp>
        <p:nvSpPr>
          <p:cNvPr id="9" name="Oval 8">
            <a:extLst>
              <a:ext uri="{FF2B5EF4-FFF2-40B4-BE49-F238E27FC236}">
                <a16:creationId xmlns:a16="http://schemas.microsoft.com/office/drawing/2014/main" id="{A0BBB4B2-DCE0-BDB2-BD46-B19F3707FC91}"/>
              </a:ext>
            </a:extLst>
          </p:cNvPr>
          <p:cNvSpPr/>
          <p:nvPr/>
        </p:nvSpPr>
        <p:spPr>
          <a:xfrm>
            <a:off x="5791200" y="5064369"/>
            <a:ext cx="492369" cy="53144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427543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b="1" dirty="0">
                    <a:solidFill>
                      <a:srgbClr val="00B050"/>
                    </a:solidFill>
                  </a:rPr>
                  <a:t>Momentum</a:t>
                </a:r>
                <a:r>
                  <a:rPr lang="en-GB" dirty="0"/>
                  <a:t> is a method that helps accelerate the training process by updating the weights of the model by reusing values from the past gradients.</a:t>
                </a:r>
              </a:p>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SG" dirty="0"/>
              </a:p>
            </p:txBody>
          </p:sp>
        </mc:Choice>
        <mc:Fallback>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647"/>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13ED50FD-0CD4-25DB-BA19-26AA658C08F1}"/>
              </a:ext>
            </a:extLst>
          </p:cNvPr>
          <p:cNvPicPr>
            <a:picLocks noChangeAspect="1"/>
          </p:cNvPicPr>
          <p:nvPr/>
        </p:nvPicPr>
        <p:blipFill>
          <a:blip r:embed="rId3"/>
          <a:stretch>
            <a:fillRect/>
          </a:stretch>
        </p:blipFill>
        <p:spPr>
          <a:xfrm>
            <a:off x="6019800" y="2446034"/>
            <a:ext cx="6154009" cy="2591162"/>
          </a:xfrm>
          <a:prstGeom prst="rect">
            <a:avLst/>
          </a:prstGeom>
        </p:spPr>
      </p:pic>
    </p:spTree>
    <p:extLst>
      <p:ext uri="{BB962C8B-B14F-4D97-AF65-F5344CB8AC3E}">
        <p14:creationId xmlns:p14="http://schemas.microsoft.com/office/powerpoint/2010/main" val="324200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As before, if the starting point is good and not too much momentum is used, we will converge to the correct minimum.</a:t>
            </a:r>
            <a:endParaRPr lang="en-SG" dirty="0"/>
          </a:p>
        </p:txBody>
      </p:sp>
      <p:pic>
        <p:nvPicPr>
          <p:cNvPr id="5" name="Picture 4">
            <a:extLst>
              <a:ext uri="{FF2B5EF4-FFF2-40B4-BE49-F238E27FC236}">
                <a16:creationId xmlns:a16="http://schemas.microsoft.com/office/drawing/2014/main" id="{6FE48D9D-F7E1-5570-35F7-A88A2F500A01}"/>
              </a:ext>
            </a:extLst>
          </p:cNvPr>
          <p:cNvPicPr>
            <a:picLocks noChangeAspect="1"/>
          </p:cNvPicPr>
          <p:nvPr/>
        </p:nvPicPr>
        <p:blipFill>
          <a:blip r:embed="rId2"/>
          <a:stretch>
            <a:fillRect/>
          </a:stretch>
        </p:blipFill>
        <p:spPr>
          <a:xfrm>
            <a:off x="961629" y="3429000"/>
            <a:ext cx="9665937" cy="3195891"/>
          </a:xfrm>
          <a:prstGeom prst="rect">
            <a:avLst/>
          </a:prstGeom>
        </p:spPr>
      </p:pic>
    </p:spTree>
    <p:extLst>
      <p:ext uri="{BB962C8B-B14F-4D97-AF65-F5344CB8AC3E}">
        <p14:creationId xmlns:p14="http://schemas.microsoft.com/office/powerpoint/2010/main" val="42167663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As before, if the starting point is bad and not too much momentum is used, we will end up converging to the incorrect minimum, like before.</a:t>
            </a:r>
            <a:endParaRPr lang="en-SG" dirty="0"/>
          </a:p>
        </p:txBody>
      </p:sp>
      <p:pic>
        <p:nvPicPr>
          <p:cNvPr id="6" name="Picture 5">
            <a:extLst>
              <a:ext uri="{FF2B5EF4-FFF2-40B4-BE49-F238E27FC236}">
                <a16:creationId xmlns:a16="http://schemas.microsoft.com/office/drawing/2014/main" id="{6009869F-D313-81DF-1025-FEEC41AC151E}"/>
              </a:ext>
            </a:extLst>
          </p:cNvPr>
          <p:cNvPicPr>
            <a:picLocks noChangeAspect="1"/>
          </p:cNvPicPr>
          <p:nvPr/>
        </p:nvPicPr>
        <p:blipFill>
          <a:blip r:embed="rId2"/>
          <a:stretch>
            <a:fillRect/>
          </a:stretch>
        </p:blipFill>
        <p:spPr>
          <a:xfrm>
            <a:off x="838200" y="3396343"/>
            <a:ext cx="9649408" cy="3220747"/>
          </a:xfrm>
          <a:prstGeom prst="rect">
            <a:avLst/>
          </a:prstGeom>
        </p:spPr>
      </p:pic>
    </p:spTree>
    <p:extLst>
      <p:ext uri="{BB962C8B-B14F-4D97-AF65-F5344CB8AC3E}">
        <p14:creationId xmlns:p14="http://schemas.microsoft.com/office/powerpoint/2010/main" val="1952498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However, if the starting point is bad and enough momentum is used, we might be able to escape the local minimum and end up converging to the correct minimum.</a:t>
            </a:r>
            <a:endParaRPr lang="en-SG" dirty="0"/>
          </a:p>
        </p:txBody>
      </p:sp>
      <p:pic>
        <p:nvPicPr>
          <p:cNvPr id="6" name="Picture 5">
            <a:extLst>
              <a:ext uri="{FF2B5EF4-FFF2-40B4-BE49-F238E27FC236}">
                <a16:creationId xmlns:a16="http://schemas.microsoft.com/office/drawing/2014/main" id="{0E8155D2-2324-E764-8ADE-F4BCD0DA40E2}"/>
              </a:ext>
            </a:extLst>
          </p:cNvPr>
          <p:cNvPicPr>
            <a:picLocks noChangeAspect="1"/>
          </p:cNvPicPr>
          <p:nvPr/>
        </p:nvPicPr>
        <p:blipFill>
          <a:blip r:embed="rId2"/>
          <a:stretch>
            <a:fillRect/>
          </a:stretch>
        </p:blipFill>
        <p:spPr>
          <a:xfrm>
            <a:off x="1225739" y="3429000"/>
            <a:ext cx="9740521" cy="3160142"/>
          </a:xfrm>
          <a:prstGeom prst="rect">
            <a:avLst/>
          </a:prstGeom>
        </p:spPr>
      </p:pic>
    </p:spTree>
    <p:extLst>
      <p:ext uri="{BB962C8B-B14F-4D97-AF65-F5344CB8AC3E}">
        <p14:creationId xmlns:p14="http://schemas.microsoft.com/office/powerpoint/2010/main" val="17128390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pic>
        <p:nvPicPr>
          <p:cNvPr id="8" name="Picture 7">
            <a:extLst>
              <a:ext uri="{FF2B5EF4-FFF2-40B4-BE49-F238E27FC236}">
                <a16:creationId xmlns:a16="http://schemas.microsoft.com/office/drawing/2014/main" id="{1FA18704-3C4F-3506-D883-6008FB71FD2B}"/>
              </a:ext>
            </a:extLst>
          </p:cNvPr>
          <p:cNvPicPr>
            <a:picLocks noChangeAspect="1"/>
          </p:cNvPicPr>
          <p:nvPr/>
        </p:nvPicPr>
        <p:blipFill>
          <a:blip r:embed="rId2"/>
          <a:stretch>
            <a:fillRect/>
          </a:stretch>
        </p:blipFill>
        <p:spPr>
          <a:xfrm>
            <a:off x="2237709" y="1554229"/>
            <a:ext cx="7716582" cy="5303771"/>
          </a:xfrm>
          <a:prstGeom prst="rect">
            <a:avLst/>
          </a:prstGeom>
        </p:spPr>
      </p:pic>
    </p:spTree>
    <p:extLst>
      <p:ext uri="{BB962C8B-B14F-4D97-AF65-F5344CB8AC3E}">
        <p14:creationId xmlns:p14="http://schemas.microsoft.com/office/powerpoint/2010/main" val="40501988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a:p>
            <a:pPr marL="0" indent="0">
              <a:buNone/>
            </a:pPr>
            <a:r>
              <a:rPr lang="en-GB" dirty="0"/>
              <a:t>It does this by incorporating the concept of momentum, although </a:t>
            </a:r>
            <a:r>
              <a:rPr lang="en-GB" b="1" dirty="0"/>
              <a:t>in a slightly different way </a:t>
            </a:r>
            <a:r>
              <a:rPr lang="en-GB" dirty="0"/>
              <a:t>than before.</a:t>
            </a:r>
          </a:p>
          <a:p>
            <a:pPr marL="0" indent="0">
              <a:buNone/>
            </a:pPr>
            <a:r>
              <a:rPr lang="en-GB" dirty="0"/>
              <a:t>This could help the optimization algorithm to continue moving in the same direction even if the gradients change, but with </a:t>
            </a:r>
            <a:r>
              <a:rPr lang="en-GB" b="1" dirty="0"/>
              <a:t>less oscillations than observed with the previous momentum.</a:t>
            </a:r>
            <a:endParaRPr lang="en-GB" dirty="0"/>
          </a:p>
          <a:p>
            <a:pPr marL="0" indent="0">
              <a:buNone/>
            </a:pPr>
            <a:r>
              <a:rPr lang="en-SG" b="1" dirty="0"/>
              <a:t>In my opinion, this is neither better or worse, than the previous formula, just different </a:t>
            </a:r>
            <a:r>
              <a:rPr lang="en-GB" b="1" dirty="0"/>
              <a:t>(have I mentioned the NFL theorem yet?)</a:t>
            </a:r>
            <a:r>
              <a:rPr lang="en-SG" b="1" dirty="0"/>
              <a:t>.</a:t>
            </a:r>
          </a:p>
        </p:txBody>
      </p:sp>
    </p:spTree>
    <p:extLst>
      <p:ext uri="{BB962C8B-B14F-4D97-AF65-F5344CB8AC3E}">
        <p14:creationId xmlns:p14="http://schemas.microsoft.com/office/powerpoint/2010/main" val="33794100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p:txBody>
      </p:sp>
      <p:pic>
        <p:nvPicPr>
          <p:cNvPr id="5" name="Picture 4">
            <a:extLst>
              <a:ext uri="{FF2B5EF4-FFF2-40B4-BE49-F238E27FC236}">
                <a16:creationId xmlns:a16="http://schemas.microsoft.com/office/drawing/2014/main" id="{18D7D9CA-1C08-64B7-C35F-33451A3CC769}"/>
              </a:ext>
            </a:extLst>
          </p:cNvPr>
          <p:cNvPicPr>
            <a:picLocks noChangeAspect="1"/>
          </p:cNvPicPr>
          <p:nvPr/>
        </p:nvPicPr>
        <p:blipFill>
          <a:blip r:embed="rId2"/>
          <a:stretch>
            <a:fillRect/>
          </a:stretch>
        </p:blipFill>
        <p:spPr>
          <a:xfrm>
            <a:off x="2492321" y="3700598"/>
            <a:ext cx="7207357" cy="3157402"/>
          </a:xfrm>
          <a:prstGeom prst="rect">
            <a:avLst/>
          </a:prstGeom>
        </p:spPr>
      </p:pic>
    </p:spTree>
    <p:extLst>
      <p:ext uri="{BB962C8B-B14F-4D97-AF65-F5344CB8AC3E}">
        <p14:creationId xmlns:p14="http://schemas.microsoft.com/office/powerpoint/2010/main" val="3893661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3541</TotalTime>
  <Words>6445</Words>
  <Application>Microsoft Office PowerPoint</Application>
  <PresentationFormat>Widescreen</PresentationFormat>
  <Paragraphs>548</Paragraphs>
  <Slides>130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130</vt:i4>
      </vt:variant>
    </vt:vector>
  </HeadingPairs>
  <TitlesOfParts>
    <vt:vector size="135" baseType="lpstr">
      <vt:lpstr>Arial</vt:lpstr>
      <vt:lpstr>Calibri</vt:lpstr>
      <vt:lpstr>Calibri Light</vt:lpstr>
      <vt:lpstr>Cambria Math</vt:lpstr>
      <vt:lpstr>Office Theme</vt:lpstr>
      <vt:lpstr>50.039 Theory and Practice of Deep Learning W2-S1 Neural Networks, Initializers, Optimizers and other Good Practices</vt:lpstr>
      <vt:lpstr>PowerPoint Presentation</vt:lpstr>
      <vt:lpstr>About this week (Week 2)</vt:lpstr>
      <vt:lpstr>About this week (Week 2)</vt:lpstr>
      <vt:lpstr>About this week (Week 2)</vt:lpstr>
      <vt:lpstr>Our shallow NN with two processing layers</vt:lpstr>
      <vt:lpstr>Our NN class</vt:lpstr>
      <vt:lpstr>PowerPoint Presentation</vt:lpstr>
      <vt:lpstr>Backpropagation in our model</vt:lpstr>
      <vt:lpstr>Backpropagation in our model</vt:lpstr>
      <vt:lpstr>Training procedure, in short.</vt:lpstr>
      <vt:lpstr>Trainer function for our model</vt:lpstr>
      <vt:lpstr>Trainer function for our model</vt:lpstr>
      <vt:lpstr>Trainer function for our model</vt:lpstr>
      <vt:lpstr>Finally, adding the trainer function and the performance curves function as methods to our class.</vt:lpstr>
      <vt:lpstr>A bad initialization</vt:lpstr>
      <vt:lpstr>Training the constant initialization model</vt:lpstr>
      <vt:lpstr>Training the constant initialization model</vt:lpstr>
      <vt:lpstr>Training the constant initialization model</vt:lpstr>
      <vt:lpstr>Training the constant initialization model</vt:lpstr>
      <vt:lpstr>Symmetry in the Neural Network</vt:lpstr>
      <vt:lpstr>Symmetry in the Neural Network</vt:lpstr>
      <vt:lpstr>The random normal initialization</vt:lpstr>
      <vt:lpstr>Using a random initialization is just better</vt:lpstr>
      <vt:lpstr>The Xavier initialization</vt:lpstr>
      <vt:lpstr>The He initialization</vt:lpstr>
      <vt:lpstr>The LeCun initialization</vt:lpstr>
      <vt:lpstr>Initializations variations and more</vt:lpstr>
      <vt:lpstr>No free lunch theorem</vt:lpstr>
      <vt:lpstr>No free lunch theorem</vt:lpstr>
      <vt:lpstr>No free lunch theorem – season 1</vt:lpstr>
      <vt:lpstr>A weird initializer</vt:lpstr>
      <vt:lpstr>PowerPoint Presentation</vt:lpstr>
      <vt:lpstr>PowerPoint Presentation</vt:lpstr>
      <vt:lpstr>The exploding gradient problem</vt:lpstr>
      <vt:lpstr>Unlucky initialization</vt:lpstr>
      <vt:lpstr>PowerPoint Presentation</vt:lpstr>
      <vt:lpstr>The learning rate tradeoff</vt:lpstr>
      <vt:lpstr>Triggering an exploding gradient on purpose</vt:lpstr>
      <vt:lpstr>PowerPoint Presentation</vt:lpstr>
      <vt:lpstr>PowerPoint Presentation</vt:lpstr>
      <vt:lpstr>No free lunch theorem – season 2</vt:lpstr>
      <vt:lpstr>The learning rate tradeoff</vt:lpstr>
      <vt:lpstr>Controlling gradients to prevent explosions</vt:lpstr>
      <vt:lpstr>PowerPoint Presentation</vt:lpstr>
      <vt:lpstr>PowerPoint Presentation</vt:lpstr>
      <vt:lpstr>The vanishing gradient problem</vt:lpstr>
      <vt:lpstr>PowerPoint Presentation</vt:lpstr>
      <vt:lpstr>PowerPoint Presentation</vt:lpstr>
      <vt:lpstr>PowerPoint Presentation</vt:lpstr>
      <vt:lpstr>PowerPoint Presentation</vt:lpstr>
      <vt:lpstr>Remember, the learning rate tradeoff</vt:lpstr>
      <vt:lpstr>New dataset!</vt:lpstr>
      <vt:lpstr>New dataset!</vt:lpstr>
      <vt:lpstr>New dataset!</vt:lpstr>
      <vt:lpstr>Adjusting our shallow NN</vt:lpstr>
      <vt:lpstr>Trains just fine! (or does it?)</vt:lpstr>
      <vt:lpstr>Trains just fine! (or does it?)</vt:lpstr>
      <vt:lpstr>Linear layers necessarily lead to linear boundary</vt:lpstr>
      <vt:lpstr>Trains just fine! (or does it?)</vt:lpstr>
      <vt:lpstr>Activation functions and introducing non-linearity in the Neural Networks</vt:lpstr>
      <vt:lpstr>Adding sigmoid activations</vt:lpstr>
      <vt:lpstr>Adding sigmoid activations</vt:lpstr>
      <vt:lpstr>Drawing a computation graph</vt:lpstr>
      <vt:lpstr>Drawing a computation graph</vt:lpstr>
      <vt:lpstr>Drawing a computation graph</vt:lpstr>
      <vt:lpstr>Drawing a computation graph</vt:lpstr>
      <vt:lpstr>Drawing a computation graph</vt:lpstr>
      <vt:lpstr>Drawing a computation graph</vt:lpstr>
      <vt:lpstr>Drawing a computation graph</vt:lpstr>
      <vt:lpstr>Drawing a computation graph</vt:lpstr>
      <vt:lpstr>Adding sigmoid activations</vt:lpstr>
      <vt:lpstr>Trains just fine!</vt:lpstr>
      <vt:lpstr>Trains just fine!</vt:lpstr>
      <vt:lpstr>Examples of activations: sigmoid</vt:lpstr>
      <vt:lpstr>Examples of activations: Hyperbolic tangent</vt:lpstr>
      <vt:lpstr>Examples of activations: ReLU</vt:lpstr>
      <vt:lpstr>Examples of activations: Leaky ReLU</vt:lpstr>
      <vt:lpstr>Examples of activations: ELU</vt:lpstr>
      <vt:lpstr>A note on activation functions</vt:lpstr>
      <vt:lpstr>The universal approximation theorem</vt:lpstr>
      <vt:lpstr>The problem with gradient descent algorithm</vt:lpstr>
      <vt:lpstr>The problem with gradient descent algorithm</vt:lpstr>
      <vt:lpstr>The problem with gradient descent algorithm</vt:lpstr>
      <vt:lpstr>The problem with gradient descent algorithm</vt:lpstr>
      <vt:lpstr>PowerPoint Presentation</vt:lpstr>
      <vt:lpstr>The problem with gradient descent algorithm</vt:lpstr>
      <vt:lpstr>The problem with gradient descent algorithm</vt:lpstr>
      <vt:lpstr>The problem with gradient descent algorithm</vt:lpstr>
      <vt:lpstr>The problem with gradient descent algorithm</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 different momentum GD</vt:lpstr>
      <vt:lpstr>A different momentum GD</vt:lpstr>
      <vt:lpstr>Comparing both momentum GD</vt:lpstr>
      <vt:lpstr>Adding a decay to hyperparameters</vt:lpstr>
      <vt:lpstr>Adding a decay to hyperparameters</vt:lpstr>
      <vt:lpstr>Adding a decay to hyperparameters</vt:lpstr>
      <vt:lpstr>Adding a decay to hyperparameters</vt:lpstr>
      <vt:lpstr>Gradient-based learning rate control</vt:lpstr>
      <vt:lpstr>Gradient-based learning rate control</vt:lpstr>
      <vt:lpstr>Gradient-based learning rate control</vt:lpstr>
      <vt:lpstr>Gradient-based learning rate control</vt:lpstr>
      <vt:lpstr>Gradient-based learning rate control</vt:lpstr>
      <vt:lpstr>Gradient-based learning rate control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(Week 2)</vt:lpstr>
      <vt:lpstr>Conclusion (Week 2)</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2023-01-28T09:47:36Z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